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59" r:id="rId4"/>
    <p:sldId id="275" r:id="rId5"/>
    <p:sldId id="261" r:id="rId6"/>
    <p:sldId id="262" r:id="rId7"/>
    <p:sldId id="263" r:id="rId8"/>
    <p:sldId id="264" r:id="rId9"/>
    <p:sldId id="265" r:id="rId10"/>
    <p:sldId id="266" r:id="rId11"/>
    <p:sldId id="274" r:id="rId12"/>
    <p:sldId id="267" r:id="rId13"/>
    <p:sldId id="268" r:id="rId14"/>
    <p:sldId id="270" r:id="rId15"/>
    <p:sldId id="271" r:id="rId16"/>
    <p:sldId id="272" r:id="rId17"/>
    <p:sldId id="273"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2" autoAdjust="0"/>
  </p:normalViewPr>
  <p:slideViewPr>
    <p:cSldViewPr>
      <p:cViewPr varScale="1">
        <p:scale>
          <a:sx n="60" d="100"/>
          <a:sy n="60" d="100"/>
        </p:scale>
        <p:origin x="-1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82B72-9EDC-4D80-84C1-A6F3E6140006}"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BF0FC-1C6C-4069-B0C0-31D976E6A5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শিখনফল অর্জিত হলো কি-না তা যাচাই করার উদ্দেশ্যে এই স্লাইডটিতে দলগত কাজের ব্যবস্থা করা হয়েছে। </a:t>
            </a:r>
            <a:r>
              <a:rPr lang="bn-BD" sz="1200" kern="1200" baseline="0" dirty="0" smtClean="0">
                <a:solidFill>
                  <a:schemeClr val="tx1"/>
                </a:solidFill>
                <a:latin typeface="+mn-lt"/>
                <a:ea typeface="+mn-ea"/>
                <a:cs typeface="+mn-cs"/>
              </a:rPr>
              <a:t>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a:t>
            </a:r>
            <a:r>
              <a:rPr lang="en-US" baseline="0" dirty="0" smtClean="0"/>
              <a:t> </a:t>
            </a:r>
            <a:r>
              <a:rPr lang="bn-BD" baseline="0" dirty="0" smtClean="0"/>
              <a:t>মৌখিক প্রশ্ন ও বহুনির্বাচনী প্রশ্নের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উল্লেখিত ঘটনা দেখিয়ে</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baseline="0" dirty="0" smtClean="0"/>
              <a:t>।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0871FE-A061-4096-9B18-75B9D032256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0871FE-A061-4096-9B18-75B9D032256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0871FE-A061-4096-9B18-75B9D032256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জ্ঞান ও অনুধাবন দক্ষতা পরিমাপের জন্য এ ধরনের একক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শিক্ষর্থীর সক্রিয় অংশগ্রহণ নিশ্চিত করতে একজন শিক্ষার্থীকে ডেকে </a:t>
            </a:r>
            <a:r>
              <a:rPr lang="en-US" sz="1200" kern="1200" baseline="0" dirty="0" smtClean="0">
                <a:solidFill>
                  <a:schemeClr val="tx1"/>
                </a:solidFill>
                <a:latin typeface="+mn-lt"/>
                <a:ea typeface="+mn-ea"/>
                <a:cs typeface="+mn-cs"/>
              </a:rPr>
              <a:t>  </a:t>
            </a:r>
            <a:r>
              <a:rPr lang="bn-BD" sz="1200" kern="1200" baseline="0" dirty="0" smtClean="0">
                <a:solidFill>
                  <a:schemeClr val="tx1"/>
                </a:solidFill>
                <a:latin typeface="+mn-lt"/>
                <a:ea typeface="+mn-ea"/>
                <a:cs typeface="+mn-cs"/>
              </a:rPr>
              <a:t>স্লাইডে উল্লেখিত কাজটি করাতে পারেন । সম্ভব না হলে স্লাইডে উল্লখিত বিষয় উপস্থাপন   করতে পারেন। 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284F1-7965-4118-B836-798F2E1E69B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284F1-7965-4118-B836-798F2E1E69B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284F1-7965-4118-B836-798F2E1E69B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284F1-7965-4118-B836-798F2E1E69B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284F1-7965-4118-B836-798F2E1E69B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284F1-7965-4118-B836-798F2E1E69B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D0EF-EA70-4170-ABB2-EC23804345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latin typeface="NikoshBAN" pitchFamily="2" charset="0"/>
                <a:cs typeface="NikoshBAN" pitchFamily="2" charset="0"/>
              </a:rPr>
              <a:t>এই পাঠটি শ্রেণিকক্ষে উপস্থাপনের </a:t>
            </a:r>
            <a:r>
              <a:rPr lang="bn-BD" sz="3000" dirty="0" smtClean="0">
                <a:latin typeface="NikoshBAN" pitchFamily="2" charset="0"/>
                <a:cs typeface="NikoshBAN" pitchFamily="2" charset="0"/>
              </a:rPr>
              <a:t>জন্য </a:t>
            </a:r>
            <a:r>
              <a:rPr lang="bn-BD" sz="3000" dirty="0" smtClean="0">
                <a:latin typeface="NikoshBAN" pitchFamily="2" charset="0"/>
                <a:cs typeface="NikoshBAN" pitchFamily="2" charset="0"/>
              </a:rPr>
              <a:t>প্রয়োজনীয় পরামর্শ প্রতিটি</a:t>
            </a:r>
          </a:p>
          <a:p>
            <a:r>
              <a:rPr lang="bn-BD" sz="3000" dirty="0" smtClean="0">
                <a:latin typeface="NikoshBAN" pitchFamily="2" charset="0"/>
                <a:cs typeface="NikoshBAN" pitchFamily="2" charset="0"/>
              </a:rPr>
              <a:t>স্লাইডের নিচে অর্থাৎ </a:t>
            </a:r>
            <a:r>
              <a:rPr lang="en-US" sz="3000" dirty="0" smtClean="0">
                <a:latin typeface="NikoshBAN" pitchFamily="2" charset="0"/>
                <a:cs typeface="NikoshBAN" pitchFamily="2" charset="0"/>
              </a:rPr>
              <a:t>Slide Note </a:t>
            </a:r>
            <a:r>
              <a:rPr lang="bn-BD" sz="3000" dirty="0" smtClean="0">
                <a:latin typeface="NikoshBAN" pitchFamily="2" charset="0"/>
                <a:cs typeface="NikoshBAN" pitchFamily="2" charset="0"/>
              </a:rPr>
              <a:t>এ সংযোজন করা হয়েছে</a:t>
            </a:r>
            <a:r>
              <a:rPr lang="en-US" sz="3000" dirty="0" smtClean="0">
                <a:latin typeface="NikoshBAN" pitchFamily="2" charset="0"/>
                <a:cs typeface="NikoshBAN" pitchFamily="2" charset="0"/>
              </a:rPr>
              <a:t> </a:t>
            </a:r>
            <a:endParaRPr lang="bn-BD" sz="3000" dirty="0" smtClean="0">
              <a:latin typeface="NikoshBAN" pitchFamily="2" charset="0"/>
              <a:cs typeface="NikoshBAN" pitchFamily="2" charset="0"/>
            </a:endParaRPr>
          </a:p>
          <a:p>
            <a:r>
              <a:rPr lang="bn-BD" sz="3000" dirty="0" smtClean="0">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latin typeface="NikoshBAN" pitchFamily="2" charset="0"/>
                <a:cs typeface="NikoshBAN" pitchFamily="2" charset="0"/>
              </a:rPr>
              <a:t> হয়। আশা করি সম্মানিত শিক্ষকগণ পাঠটি উপস্থাপনের পূর্বে  উল্লেখিত</a:t>
            </a:r>
          </a:p>
          <a:p>
            <a:r>
              <a:rPr lang="bn-BD" sz="3000" dirty="0" smtClean="0">
                <a:latin typeface="NikoshBAN" pitchFamily="2" charset="0"/>
                <a:cs typeface="NikoshBAN" pitchFamily="2" charset="0"/>
              </a:rPr>
              <a:t> </a:t>
            </a:r>
            <a:r>
              <a:rPr lang="en-US" sz="3000" dirty="0" smtClean="0">
                <a:latin typeface="NikoshBAN" pitchFamily="2" charset="0"/>
                <a:cs typeface="NikoshBAN" pitchFamily="2" charset="0"/>
              </a:rPr>
              <a:t>Note </a:t>
            </a:r>
            <a:r>
              <a:rPr lang="bn-BD" sz="3000" dirty="0" smtClean="0">
                <a:latin typeface="NikoshBAN" pitchFamily="2" charset="0"/>
                <a:cs typeface="NikoshBAN" pitchFamily="2" charset="0"/>
              </a:rPr>
              <a:t>দেখে নেবেন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এবং </a:t>
            </a:r>
            <a:r>
              <a:rPr lang="en-US" sz="3000" dirty="0" smtClean="0">
                <a:latin typeface="NikoshBAN" pitchFamily="2" charset="0"/>
                <a:cs typeface="NikoshBAN" pitchFamily="2" charset="0"/>
              </a:rPr>
              <a:t>F</a:t>
            </a:r>
            <a:r>
              <a:rPr lang="en-US" sz="3000" dirty="0" smtClean="0">
                <a:latin typeface="Times New Roman" pitchFamily="18" charset="0"/>
                <a:cs typeface="Times New Roman" pitchFamily="18" charset="0"/>
              </a:rPr>
              <a:t>5 </a:t>
            </a:r>
            <a:r>
              <a:rPr lang="bn-BD" sz="3000" dirty="0" smtClean="0">
                <a:latin typeface="NikoshBAN" pitchFamily="2" charset="0"/>
                <a:cs typeface="NikoshBAN" pitchFamily="2" charset="0"/>
              </a:rPr>
              <a:t>চেপে উপস্থাপন শুরু করতে পারেন।</a:t>
            </a:r>
            <a:endParaRPr lang="en-US" sz="30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352800" y="609600"/>
            <a:ext cx="2618024"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জোড়ায় কাজ</a:t>
            </a:r>
            <a:endParaRPr lang="en-US" sz="4800" dirty="0">
              <a:solidFill>
                <a:schemeClr val="tx1"/>
              </a:solidFill>
              <a:latin typeface="NikoshBAN" pitchFamily="2" charset="0"/>
              <a:cs typeface="NikoshBAN" pitchFamily="2" charset="0"/>
            </a:endParaRPr>
          </a:p>
        </p:txBody>
      </p:sp>
      <p:sp>
        <p:nvSpPr>
          <p:cNvPr id="6" name="TextBox 5"/>
          <p:cNvSpPr txBox="1"/>
          <p:nvPr/>
        </p:nvSpPr>
        <p:spPr>
          <a:xfrm>
            <a:off x="537442" y="2819400"/>
            <a:ext cx="7920758" cy="523220"/>
          </a:xfrm>
          <a:prstGeom prst="rect">
            <a:avLst/>
          </a:prstGeom>
          <a:solidFill>
            <a:schemeClr val="accent5">
              <a:lumMod val="60000"/>
              <a:lumOff val="40000"/>
            </a:schemeClr>
          </a:solidFill>
        </p:spPr>
        <p:txBody>
          <a:bodyPr wrap="none" rtlCol="0">
            <a:spAutoFit/>
          </a:bodyPr>
          <a:lstStyle/>
          <a:p>
            <a:r>
              <a:rPr lang="bn-BD" sz="2800" dirty="0" smtClean="0">
                <a:latin typeface="NikoshBAN" pitchFamily="2" charset="0"/>
                <a:cs typeface="NikoshBAN" pitchFamily="2" charset="0"/>
              </a:rPr>
              <a:t>পরমাণুর গঠনের ভিত্তিতে কোনো বস্তুর আহিত হওয়ার ঘটনা ব্যাখ্যা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038726" y="3962400"/>
            <a:ext cx="1901483"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err="1" smtClean="0">
                <a:latin typeface="NikoshBAN" pitchFamily="2" charset="0"/>
                <a:cs typeface="NikoshBAN" pitchFamily="2" charset="0"/>
              </a:rPr>
              <a:t>ফ্লানেল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কাপড়</a:t>
            </a:r>
            <a:endParaRPr lang="en-US" sz="3200" dirty="0">
              <a:latin typeface="NikoshBAN" pitchFamily="2" charset="0"/>
              <a:cs typeface="NikoshBAN" pitchFamily="2" charset="0"/>
            </a:endParaRPr>
          </a:p>
        </p:txBody>
      </p:sp>
      <p:sp>
        <p:nvSpPr>
          <p:cNvPr id="20" name="Flowchart: Delay 19"/>
          <p:cNvSpPr/>
          <p:nvPr/>
        </p:nvSpPr>
        <p:spPr>
          <a:xfrm rot="16200000">
            <a:off x="5600700" y="3473668"/>
            <a:ext cx="2286000" cy="2057400"/>
          </a:xfrm>
          <a:prstGeom prst="flowChartDelay">
            <a:avLst/>
          </a:prstGeom>
          <a:solidFill>
            <a:schemeClr val="accent5">
              <a:lumMod val="40000"/>
              <a:lumOff val="60000"/>
              <a:alpha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3"/>
          <p:cNvGrpSpPr/>
          <p:nvPr/>
        </p:nvGrpSpPr>
        <p:grpSpPr>
          <a:xfrm>
            <a:off x="6675731" y="3742998"/>
            <a:ext cx="127840" cy="1370318"/>
            <a:chOff x="4273175" y="2526149"/>
            <a:chExt cx="127840" cy="1370318"/>
          </a:xfrm>
          <a:scene3d>
            <a:camera prst="orthographicFront">
              <a:rot lat="0" lon="0" rev="0"/>
            </a:camera>
            <a:lightRig rig="contrasting" dir="t">
              <a:rot lat="0" lon="0" rev="7800000"/>
            </a:lightRig>
          </a:scene3d>
        </p:grpSpPr>
        <p:sp>
          <p:nvSpPr>
            <p:cNvPr id="9" name="Snip Diagonal Corner Rectangle 8"/>
            <p:cNvSpPr/>
            <p:nvPr/>
          </p:nvSpPr>
          <p:spPr>
            <a:xfrm rot="16500000">
              <a:off x="3965413" y="3519046"/>
              <a:ext cx="685183" cy="69660"/>
            </a:xfrm>
            <a:prstGeom prst="snip2DiagRect">
              <a:avLst/>
            </a:prstGeom>
            <a:gradFill flip="none" rotWithShape="1">
              <a:gsLst>
                <a:gs pos="0">
                  <a:srgbClr val="FFFF00"/>
                </a:gs>
                <a:gs pos="100000">
                  <a:schemeClr val="accent6">
                    <a:lumMod val="60000"/>
                    <a:lumOff val="40000"/>
                  </a:schemeClr>
                </a:gs>
                <a:gs pos="93000">
                  <a:schemeClr val="accent2">
                    <a:lumMod val="60000"/>
                    <a:lumOff val="40000"/>
                  </a:schemeClr>
                </a:gs>
              </a:gsLst>
              <a:lin ang="2700000" scaled="1"/>
              <a:tileRect/>
            </a:gra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Diagonal Corner Rectangle 12"/>
            <p:cNvSpPr/>
            <p:nvPr/>
          </p:nvSpPr>
          <p:spPr>
            <a:xfrm rot="16500000">
              <a:off x="4023593" y="2833911"/>
              <a:ext cx="685183" cy="69660"/>
            </a:xfrm>
            <a:prstGeom prst="snip2DiagRect">
              <a:avLst/>
            </a:prstGeom>
            <a:no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4"/>
          <p:cNvGrpSpPr/>
          <p:nvPr/>
        </p:nvGrpSpPr>
        <p:grpSpPr>
          <a:xfrm>
            <a:off x="6688133" y="3743441"/>
            <a:ext cx="127771" cy="1370616"/>
            <a:chOff x="4825229" y="2526592"/>
            <a:chExt cx="127771" cy="1370616"/>
          </a:xfrm>
          <a:effectLst>
            <a:outerShdw blurRad="63500" sx="102000" sy="102000" algn="ctr" rotWithShape="0">
              <a:prstClr val="black">
                <a:alpha val="40000"/>
              </a:prstClr>
            </a:outerShdw>
          </a:effectLst>
        </p:grpSpPr>
        <p:sp>
          <p:nvSpPr>
            <p:cNvPr id="10" name="Snip Diagonal Corner Rectangle 9"/>
            <p:cNvSpPr/>
            <p:nvPr/>
          </p:nvSpPr>
          <p:spPr>
            <a:xfrm rot="5220000" flipH="1">
              <a:off x="4564318" y="3508525"/>
              <a:ext cx="690642" cy="86723"/>
            </a:xfrm>
            <a:prstGeom prst="snip2DiagRect">
              <a:avLst/>
            </a:prstGeom>
            <a:gradFill flip="none" rotWithShape="1">
              <a:gsLst>
                <a:gs pos="0">
                  <a:srgbClr val="FFFF00"/>
                </a:gs>
                <a:gs pos="100000">
                  <a:srgbClr val="FFC000"/>
                </a:gs>
                <a:gs pos="59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p:cNvSpPr/>
            <p:nvPr/>
          </p:nvSpPr>
          <p:spPr>
            <a:xfrm rot="5220000" flipH="1">
              <a:off x="4523270" y="2828551"/>
              <a:ext cx="690642" cy="86723"/>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5710878" y="5504796"/>
            <a:ext cx="2057400" cy="210204"/>
          </a:xfrm>
          <a:prstGeom prst="ellipse">
            <a:avLst/>
          </a:prstGeom>
          <a:gradFill flip="none" rotWithShape="1">
            <a:gsLst>
              <a:gs pos="0">
                <a:schemeClr val="accent5">
                  <a:lumMod val="20000"/>
                  <a:lumOff val="80000"/>
                </a:schemeClr>
              </a:gs>
              <a:gs pos="100000">
                <a:schemeClr val="bg1">
                  <a:lumMod val="85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6673325" y="3124390"/>
            <a:ext cx="128016" cy="1371600"/>
          </a:xfrm>
          <a:prstGeom prst="ca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5"/>
          <p:cNvGrpSpPr/>
          <p:nvPr/>
        </p:nvGrpSpPr>
        <p:grpSpPr>
          <a:xfrm rot="1200000">
            <a:off x="6677790" y="3751844"/>
            <a:ext cx="127840" cy="1370318"/>
            <a:chOff x="4273175" y="2526149"/>
            <a:chExt cx="127840" cy="1370318"/>
          </a:xfrm>
          <a:scene3d>
            <a:camera prst="orthographicFront">
              <a:rot lat="0" lon="0" rev="0"/>
            </a:camera>
            <a:lightRig rig="contrasting" dir="t">
              <a:rot lat="0" lon="0" rev="7800000"/>
            </a:lightRig>
          </a:scene3d>
        </p:grpSpPr>
        <p:sp>
          <p:nvSpPr>
            <p:cNvPr id="37" name="Snip Diagonal Corner Rectangle 36"/>
            <p:cNvSpPr/>
            <p:nvPr/>
          </p:nvSpPr>
          <p:spPr>
            <a:xfrm rot="16500000">
              <a:off x="3965413" y="3519046"/>
              <a:ext cx="685183" cy="69660"/>
            </a:xfrm>
            <a:prstGeom prst="snip2DiagRect">
              <a:avLst/>
            </a:prstGeom>
            <a:gradFill flip="none" rotWithShape="1">
              <a:gsLst>
                <a:gs pos="0">
                  <a:srgbClr val="FFFF00"/>
                </a:gs>
                <a:gs pos="100000">
                  <a:schemeClr val="accent6">
                    <a:lumMod val="60000"/>
                    <a:lumOff val="40000"/>
                  </a:schemeClr>
                </a:gs>
                <a:gs pos="93000">
                  <a:schemeClr val="accent2">
                    <a:lumMod val="60000"/>
                    <a:lumOff val="40000"/>
                  </a:schemeClr>
                </a:gs>
              </a:gsLst>
              <a:lin ang="2700000" scaled="1"/>
              <a:tileRect/>
            </a:gra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nip Diagonal Corner Rectangle 37"/>
            <p:cNvSpPr/>
            <p:nvPr/>
          </p:nvSpPr>
          <p:spPr>
            <a:xfrm rot="16500000">
              <a:off x="4023593" y="2833911"/>
              <a:ext cx="685183" cy="69660"/>
            </a:xfrm>
            <a:prstGeom prst="snip2DiagRect">
              <a:avLst/>
            </a:prstGeom>
            <a:no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8"/>
          <p:cNvGrpSpPr/>
          <p:nvPr/>
        </p:nvGrpSpPr>
        <p:grpSpPr>
          <a:xfrm rot="-1200000">
            <a:off x="6690192" y="3752287"/>
            <a:ext cx="127771" cy="1370616"/>
            <a:chOff x="4825229" y="2526592"/>
            <a:chExt cx="127771" cy="1370616"/>
          </a:xfrm>
          <a:effectLst>
            <a:outerShdw blurRad="63500" sx="102000" sy="102000" algn="ctr" rotWithShape="0">
              <a:prstClr val="black">
                <a:alpha val="40000"/>
              </a:prstClr>
            </a:outerShdw>
          </a:effectLst>
        </p:grpSpPr>
        <p:sp>
          <p:nvSpPr>
            <p:cNvPr id="40" name="Snip Diagonal Corner Rectangle 39"/>
            <p:cNvSpPr/>
            <p:nvPr/>
          </p:nvSpPr>
          <p:spPr>
            <a:xfrm rot="5220000" flipH="1">
              <a:off x="4564318" y="3508525"/>
              <a:ext cx="690642" cy="86723"/>
            </a:xfrm>
            <a:prstGeom prst="snip2DiagRect">
              <a:avLst/>
            </a:prstGeom>
            <a:gradFill flip="none" rotWithShape="1">
              <a:gsLst>
                <a:gs pos="0">
                  <a:srgbClr val="FFFF00"/>
                </a:gs>
                <a:gs pos="100000">
                  <a:srgbClr val="FFC000"/>
                </a:gs>
                <a:gs pos="59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nip Diagonal Corner Rectangle 40"/>
            <p:cNvSpPr/>
            <p:nvPr/>
          </p:nvSpPr>
          <p:spPr>
            <a:xfrm rot="5220000" flipH="1">
              <a:off x="4523270" y="2828551"/>
              <a:ext cx="690642" cy="86723"/>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6632177" y="4370886"/>
            <a:ext cx="210312" cy="21031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16200000">
            <a:off x="5573406" y="3457248"/>
            <a:ext cx="2286000" cy="2057400"/>
          </a:xfrm>
          <a:prstGeom prst="flowChartDelay">
            <a:avLst/>
          </a:prstGeom>
          <a:gradFill flip="none" rotWithShape="1">
            <a:gsLst>
              <a:gs pos="66000">
                <a:schemeClr val="bg1">
                  <a:lumMod val="95000"/>
                  <a:alpha val="0"/>
                </a:schemeClr>
              </a:gs>
              <a:gs pos="84000">
                <a:schemeClr val="bg1">
                  <a:lumMod val="85000"/>
                  <a:alpha val="24000"/>
                </a:schemeClr>
              </a:gs>
            </a:gsLst>
            <a:lin ang="0" scaled="0"/>
            <a:tileRect/>
          </a:gradFill>
          <a:ln w="3175">
            <a:solidFill>
              <a:schemeClr val="accent1">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6531593" y="3057198"/>
            <a:ext cx="411480" cy="411480"/>
          </a:xfrm>
          <a:prstGeom prst="can">
            <a:avLst/>
          </a:prstGeom>
          <a:gradFill flip="none" rotWithShape="1">
            <a:gsLst>
              <a:gs pos="0">
                <a:schemeClr val="bg1">
                  <a:lumMod val="75000"/>
                </a:schemeClr>
              </a:gs>
              <a:gs pos="50000">
                <a:schemeClr val="bg1">
                  <a:lumMod val="65000"/>
                </a:schemeClr>
              </a:gs>
              <a:gs pos="100000">
                <a:schemeClr val="bg1">
                  <a:lumMod val="65000"/>
                </a:scheme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
          <p:cNvGrpSpPr/>
          <p:nvPr/>
        </p:nvGrpSpPr>
        <p:grpSpPr>
          <a:xfrm>
            <a:off x="6414449" y="2549321"/>
            <a:ext cx="609600" cy="597725"/>
            <a:chOff x="4191000" y="914400"/>
            <a:chExt cx="609600" cy="597725"/>
          </a:xfrm>
        </p:grpSpPr>
        <p:sp>
          <p:nvSpPr>
            <p:cNvPr id="23" name="Can 22"/>
            <p:cNvSpPr/>
            <p:nvPr/>
          </p:nvSpPr>
          <p:spPr>
            <a:xfrm>
              <a:off x="4443667" y="1054925"/>
              <a:ext cx="128016" cy="457200"/>
            </a:xfrm>
            <a:prstGeom prst="ca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26"/>
            <p:cNvSpPr/>
            <p:nvPr/>
          </p:nvSpPr>
          <p:spPr>
            <a:xfrm>
              <a:off x="4191000" y="914400"/>
              <a:ext cx="609600" cy="203200"/>
            </a:xfrm>
            <a:prstGeom prst="can">
              <a:avLst/>
            </a:prstGeom>
            <a:solidFill>
              <a:schemeClr val="bg1">
                <a:lumMod val="50000"/>
              </a:schemeClr>
            </a:solidFill>
            <a:ln w="31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07100" y="405825"/>
            <a:ext cx="8103500"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200" dirty="0" err="1" smtClean="0">
                <a:latin typeface="NikoshBAN" pitchFamily="2" charset="0"/>
                <a:cs typeface="NikoshBAN" pitchFamily="2" charset="0"/>
              </a:rPr>
              <a:t>তড়িৎবীক্ষণ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যন্ত্রের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আধানের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উপস্থিতি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নির্ণয়</a:t>
            </a:r>
            <a:endParaRPr lang="en-US" sz="3200" dirty="0">
              <a:latin typeface="NikoshBAN" pitchFamily="2" charset="0"/>
              <a:cs typeface="NikoshBAN" pitchFamily="2" charset="0"/>
            </a:endParaRPr>
          </a:p>
        </p:txBody>
      </p:sp>
      <p:grpSp>
        <p:nvGrpSpPr>
          <p:cNvPr id="7" name="Group 46"/>
          <p:cNvGrpSpPr/>
          <p:nvPr/>
        </p:nvGrpSpPr>
        <p:grpSpPr>
          <a:xfrm>
            <a:off x="272814" y="831301"/>
            <a:ext cx="4222986" cy="1759499"/>
            <a:chOff x="24288" y="1175095"/>
            <a:chExt cx="4222986" cy="1759499"/>
          </a:xfrm>
        </p:grpSpPr>
        <p:grpSp>
          <p:nvGrpSpPr>
            <p:cNvPr id="8" name="Group 25"/>
            <p:cNvGrpSpPr/>
            <p:nvPr/>
          </p:nvGrpSpPr>
          <p:grpSpPr>
            <a:xfrm rot="6098275">
              <a:off x="1609034" y="296354"/>
              <a:ext cx="1759499" cy="3516981"/>
              <a:chOff x="2910990" y="2047832"/>
              <a:chExt cx="1842768" cy="3516981"/>
            </a:xfrm>
          </p:grpSpPr>
          <p:pic>
            <p:nvPicPr>
              <p:cNvPr id="28" name="Picture 27" descr="Glass rod.psd.png"/>
              <p:cNvPicPr>
                <a:picLocks noChangeAspect="1"/>
              </p:cNvPicPr>
              <p:nvPr/>
            </p:nvPicPr>
            <p:blipFill>
              <a:blip r:embed="rId3" cstate="print"/>
              <a:stretch>
                <a:fillRect/>
              </a:stretch>
            </p:blipFill>
            <p:spPr>
              <a:xfrm rot="9073719">
                <a:off x="2910990" y="2047832"/>
                <a:ext cx="1842768" cy="3516981"/>
              </a:xfrm>
              <a:prstGeom prst="rect">
                <a:avLst/>
              </a:prstGeom>
            </p:spPr>
          </p:pic>
          <p:grpSp>
            <p:nvGrpSpPr>
              <p:cNvPr id="15" name="Group 129"/>
              <p:cNvGrpSpPr/>
              <p:nvPr/>
            </p:nvGrpSpPr>
            <p:grpSpPr>
              <a:xfrm>
                <a:off x="3380874" y="2133600"/>
                <a:ext cx="639307" cy="1722368"/>
                <a:chOff x="3380874" y="2133600"/>
                <a:chExt cx="639307" cy="1722368"/>
              </a:xfrm>
            </p:grpSpPr>
            <p:grpSp>
              <p:nvGrpSpPr>
                <p:cNvPr id="16" name="Group 117"/>
                <p:cNvGrpSpPr/>
                <p:nvPr/>
              </p:nvGrpSpPr>
              <p:grpSpPr>
                <a:xfrm>
                  <a:off x="3380874" y="2133600"/>
                  <a:ext cx="386644" cy="523220"/>
                  <a:chOff x="4624137" y="2933854"/>
                  <a:chExt cx="386644" cy="523220"/>
                </a:xfrm>
              </p:grpSpPr>
              <p:sp>
                <p:nvSpPr>
                  <p:cNvPr id="44" name="Oval 4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7" name="Group 120"/>
                <p:cNvGrpSpPr/>
                <p:nvPr/>
              </p:nvGrpSpPr>
              <p:grpSpPr>
                <a:xfrm>
                  <a:off x="3475493" y="2538663"/>
                  <a:ext cx="386644" cy="523220"/>
                  <a:chOff x="4624137" y="2933854"/>
                  <a:chExt cx="386644" cy="523220"/>
                </a:xfrm>
              </p:grpSpPr>
              <p:sp>
                <p:nvSpPr>
                  <p:cNvPr id="42" name="Oval 4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8" name="Group 123"/>
                <p:cNvGrpSpPr/>
                <p:nvPr/>
              </p:nvGrpSpPr>
              <p:grpSpPr>
                <a:xfrm>
                  <a:off x="3553326" y="2923674"/>
                  <a:ext cx="386644" cy="523220"/>
                  <a:chOff x="4624137" y="2933854"/>
                  <a:chExt cx="386644" cy="523220"/>
                </a:xfrm>
              </p:grpSpPr>
              <p:sp>
                <p:nvSpPr>
                  <p:cNvPr id="36" name="Oval 35"/>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6" name="Group 126"/>
                <p:cNvGrpSpPr/>
                <p:nvPr/>
              </p:nvGrpSpPr>
              <p:grpSpPr>
                <a:xfrm>
                  <a:off x="3633537" y="3332748"/>
                  <a:ext cx="386644" cy="523220"/>
                  <a:chOff x="4624137" y="2933854"/>
                  <a:chExt cx="386644" cy="523220"/>
                </a:xfrm>
              </p:grpSpPr>
              <p:sp>
                <p:nvSpPr>
                  <p:cNvPr id="34" name="Oval 3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grpSp>
        <p:pic>
          <p:nvPicPr>
            <p:cNvPr id="46" name="Picture 45" descr="Hand.psd.png"/>
            <p:cNvPicPr>
              <a:picLocks noChangeAspect="1"/>
            </p:cNvPicPr>
            <p:nvPr/>
          </p:nvPicPr>
          <p:blipFill>
            <a:blip r:embed="rId4" cstate="print"/>
            <a:stretch>
              <a:fillRect/>
            </a:stretch>
          </p:blipFill>
          <p:spPr>
            <a:xfrm rot="15671287" flipV="1">
              <a:off x="594953" y="944763"/>
              <a:ext cx="1195035" cy="2336366"/>
            </a:xfrm>
            <a:prstGeom prst="rect">
              <a:avLst/>
            </a:prstGeom>
          </p:spPr>
        </p:pic>
      </p:grpSp>
      <p:pic>
        <p:nvPicPr>
          <p:cNvPr id="48" name="Picture 47" descr="flannel 1.jpg"/>
          <p:cNvPicPr>
            <a:picLocks noChangeAspect="1"/>
          </p:cNvPicPr>
          <p:nvPr/>
        </p:nvPicPr>
        <p:blipFill>
          <a:blip r:embed="rId5" cstate="print"/>
          <a:stretch>
            <a:fillRect/>
          </a:stretch>
        </p:blipFill>
        <p:spPr>
          <a:xfrm>
            <a:off x="801896" y="1905000"/>
            <a:ext cx="2398504" cy="2120900"/>
          </a:xfrm>
          <a:prstGeom prst="rect">
            <a:avLst/>
          </a:prstGeom>
          <a:ln>
            <a:noFill/>
          </a:ln>
          <a:effectLst>
            <a:outerShdw blurRad="292100" dist="139700" dir="2700000" algn="tl" rotWithShape="0">
              <a:srgbClr val="333333">
                <a:alpha val="65000"/>
              </a:srgbClr>
            </a:outerShdw>
          </a:effectLst>
        </p:spPr>
      </p:pic>
      <p:grpSp>
        <p:nvGrpSpPr>
          <p:cNvPr id="29" name="Group 49"/>
          <p:cNvGrpSpPr/>
          <p:nvPr/>
        </p:nvGrpSpPr>
        <p:grpSpPr>
          <a:xfrm>
            <a:off x="1447800" y="2514600"/>
            <a:ext cx="2795814" cy="3922179"/>
            <a:chOff x="1521498" y="3036026"/>
            <a:chExt cx="2795814" cy="3922179"/>
          </a:xfrm>
        </p:grpSpPr>
        <p:pic>
          <p:nvPicPr>
            <p:cNvPr id="51" name="Picture 50" descr="Ebonite 1.psd.png"/>
            <p:cNvPicPr>
              <a:picLocks noChangeAspect="1"/>
            </p:cNvPicPr>
            <p:nvPr/>
          </p:nvPicPr>
          <p:blipFill>
            <a:blip r:embed="rId6" cstate="print"/>
            <a:stretch>
              <a:fillRect/>
            </a:stretch>
          </p:blipFill>
          <p:spPr>
            <a:xfrm rot="866434" flipH="1">
              <a:off x="1521498" y="3036026"/>
              <a:ext cx="2587175" cy="2657143"/>
            </a:xfrm>
            <a:prstGeom prst="rect">
              <a:avLst/>
            </a:prstGeom>
          </p:spPr>
        </p:pic>
        <p:pic>
          <p:nvPicPr>
            <p:cNvPr id="52" name="Picture 51" descr="Hand.psd.png"/>
            <p:cNvPicPr>
              <a:picLocks noChangeAspect="1"/>
            </p:cNvPicPr>
            <p:nvPr/>
          </p:nvPicPr>
          <p:blipFill>
            <a:blip r:embed="rId4" cstate="print"/>
            <a:stretch>
              <a:fillRect/>
            </a:stretch>
          </p:blipFill>
          <p:spPr>
            <a:xfrm rot="19844016">
              <a:off x="3292589" y="4869657"/>
              <a:ext cx="1024723" cy="2088548"/>
            </a:xfrm>
            <a:prstGeom prst="rect">
              <a:avLst/>
            </a:prstGeom>
          </p:spPr>
        </p:pic>
      </p:grpSp>
      <p:sp>
        <p:nvSpPr>
          <p:cNvPr id="58" name="TextBox 57"/>
          <p:cNvSpPr txBox="1"/>
          <p:nvPr/>
        </p:nvSpPr>
        <p:spPr>
          <a:xfrm>
            <a:off x="1295400" y="5029200"/>
            <a:ext cx="1909497"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3200" dirty="0" err="1" smtClean="0">
                <a:latin typeface="NikoshBAN" pitchFamily="2" charset="0"/>
                <a:cs typeface="NikoshBAN" pitchFamily="2" charset="0"/>
              </a:rPr>
              <a:t>ইবোনাইট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দণ্ড</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88889E-6 2.96296E-6 L 0.27257 0.0949 " pathEditMode="relative" rAng="0" ptsTypes="AA">
                                      <p:cBhvr>
                                        <p:cTn id="11" dur="2000" fill="hold"/>
                                        <p:tgtEl>
                                          <p:spTgt spid="7"/>
                                        </p:tgtEl>
                                        <p:attrNameLst>
                                          <p:attrName>ppt_x</p:attrName>
                                          <p:attrName>ppt_y</p:attrName>
                                        </p:attrNameLst>
                                      </p:cBhvr>
                                      <p:rCtr x="136" y="47"/>
                                    </p:animMotion>
                                  </p:childTnLst>
                                </p:cTn>
                              </p:par>
                            </p:childTnLst>
                          </p:cTn>
                        </p:par>
                        <p:par>
                          <p:cTn id="12" fill="hold">
                            <p:stCondLst>
                              <p:cond delay="2000"/>
                            </p:stCondLst>
                            <p:childTnLst>
                              <p:par>
                                <p:cTn id="13" presetID="8" presetClass="emph" presetSubtype="0" fill="hold" nodeType="afterEffect">
                                  <p:stCondLst>
                                    <p:cond delay="0"/>
                                  </p:stCondLst>
                                  <p:childTnLst>
                                    <p:animRot by="1200000">
                                      <p:cBhvr>
                                        <p:cTn id="14" dur="2000" fill="hold"/>
                                        <p:tgtEl>
                                          <p:spTgt spid="2"/>
                                        </p:tgtEl>
                                        <p:attrNameLst>
                                          <p:attrName>r</p:attrName>
                                        </p:attrNameLst>
                                      </p:cBhvr>
                                    </p:animRot>
                                  </p:childTnLst>
                                  <p:subTnLst>
                                    <p:set>
                                      <p:cBhvr override="childStyle">
                                        <p:cTn dur="1" fill="hold" display="0" masterRel="nextClick" afterEffect="1"/>
                                        <p:tgtEl>
                                          <p:spTgt spid="2"/>
                                        </p:tgtEl>
                                        <p:attrNameLst>
                                          <p:attrName>style.visibility</p:attrName>
                                        </p:attrNameLst>
                                      </p:cBhvr>
                                      <p:to>
                                        <p:strVal val="hidden"/>
                                      </p:to>
                                    </p:set>
                                  </p:subTnLst>
                                </p:cTn>
                              </p:par>
                              <p:par>
                                <p:cTn id="15" presetID="8" presetClass="emph" presetSubtype="0" fill="hold" nodeType="withEffect">
                                  <p:stCondLst>
                                    <p:cond delay="0"/>
                                  </p:stCondLst>
                                  <p:childTnLst>
                                    <p:animRot by="-1200000">
                                      <p:cBhvr>
                                        <p:cTn id="16" dur="2000" fill="hold"/>
                                        <p:tgtEl>
                                          <p:spTgt spid="3"/>
                                        </p:tgtEl>
                                        <p:attrNameLst>
                                          <p:attrName>r</p:attrName>
                                        </p:attrNameLst>
                                      </p:cBhvr>
                                    </p:animRo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1000"/>
                                        <p:tgtEl>
                                          <p:spTgt spid="7"/>
                                        </p:tgtEl>
                                        <p:attrNameLst>
                                          <p:attrName>ppt_x</p:attrName>
                                        </p:attrNameLst>
                                      </p:cBhvr>
                                      <p:tavLst>
                                        <p:tav tm="0">
                                          <p:val>
                                            <p:strVal val="ppt_x"/>
                                          </p:val>
                                        </p:tav>
                                        <p:tav tm="100000">
                                          <p:val>
                                            <p:strVal val="0-ppt_w/2"/>
                                          </p:val>
                                        </p:tav>
                                      </p:tavLst>
                                    </p:anim>
                                    <p:anim calcmode="lin" valueType="num">
                                      <p:cBhvr additive="base">
                                        <p:cTn id="27" dur="1000"/>
                                        <p:tgtEl>
                                          <p:spTgt spid="7"/>
                                        </p:tgtEl>
                                        <p:attrNameLst>
                                          <p:attrName>ppt_y</p:attrName>
                                        </p:attrNameLst>
                                      </p:cBhvr>
                                      <p:tavLst>
                                        <p:tav tm="0">
                                          <p:val>
                                            <p:strVal val="ppt_y"/>
                                          </p:val>
                                        </p:tav>
                                        <p:tav tm="100000">
                                          <p:val>
                                            <p:strVal val="ppt_y"/>
                                          </p:val>
                                        </p:tav>
                                      </p:tavLst>
                                    </p:anim>
                                    <p:set>
                                      <p:cBhvr>
                                        <p:cTn id="28" dur="1" fill="hold">
                                          <p:stCondLst>
                                            <p:cond delay="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53"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1000" fill="hold"/>
                                        <p:tgtEl>
                                          <p:spTgt spid="58"/>
                                        </p:tgtEl>
                                        <p:attrNameLst>
                                          <p:attrName>ppt_x</p:attrName>
                                        </p:attrNameLst>
                                      </p:cBhvr>
                                      <p:tavLst>
                                        <p:tav tm="0">
                                          <p:val>
                                            <p:strVal val="0-#ppt_w/2"/>
                                          </p:val>
                                        </p:tav>
                                        <p:tav tm="100000">
                                          <p:val>
                                            <p:strVal val="#ppt_x"/>
                                          </p:val>
                                        </p:tav>
                                      </p:tavLst>
                                    </p:anim>
                                    <p:anim calcmode="lin" valueType="num">
                                      <p:cBhvr additive="base">
                                        <p:cTn id="46" dur="1000" fill="hold"/>
                                        <p:tgtEl>
                                          <p:spTgt spid="58"/>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repeatCount="indefinite" autoRev="1" fill="hold" nodeType="clickEffect">
                                  <p:stCondLst>
                                    <p:cond delay="0"/>
                                  </p:stCondLst>
                                  <p:endCondLst>
                                    <p:cond evt="onNext" delay="0">
                                      <p:tgtEl>
                                        <p:sldTgt/>
                                      </p:tgtEl>
                                    </p:cond>
                                  </p:endCondLst>
                                  <p:childTnLst>
                                    <p:animMotion origin="layout" path="M 3.33333E-6 3.7037E-6 L -0.06667 -0.15255 " pathEditMode="relative" rAng="0" ptsTypes="AA">
                                      <p:cBhvr>
                                        <p:cTn id="58" dur="1000" fill="hold"/>
                                        <p:tgtEl>
                                          <p:spTgt spid="29"/>
                                        </p:tgtEl>
                                        <p:attrNameLst>
                                          <p:attrName>ppt_x</p:attrName>
                                          <p:attrName>ppt_y</p:attrName>
                                        </p:attrNameLst>
                                      </p:cBhvr>
                                      <p:rCtr x="-33" y="-76"/>
                                    </p:animMotion>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3600000">
                                      <p:cBhvr>
                                        <p:cTn id="62" dur="2000" fill="hold"/>
                                        <p:tgtEl>
                                          <p:spTgt spid="29"/>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0278 -0.05602 L 0.30556 -0.10811 " pathEditMode="relative" rAng="0" ptsTypes="AA">
                                      <p:cBhvr>
                                        <p:cTn id="66" dur="2000" fill="hold"/>
                                        <p:tgtEl>
                                          <p:spTgt spid="29"/>
                                        </p:tgtEl>
                                        <p:attrNameLst>
                                          <p:attrName>ppt_x</p:attrName>
                                          <p:attrName>ppt_y</p:attrName>
                                        </p:attrNameLst>
                                      </p:cBhvr>
                                      <p:rCtr x="154" y="-26"/>
                                    </p:animMotion>
                                  </p:childTnLst>
                                </p:cTn>
                              </p:par>
                            </p:childTnLst>
                          </p:cTn>
                        </p:par>
                        <p:par>
                          <p:cTn id="67" fill="hold">
                            <p:stCondLst>
                              <p:cond delay="2000"/>
                            </p:stCondLst>
                            <p:childTnLst>
                              <p:par>
                                <p:cTn id="68" presetID="8" presetClass="emph" presetSubtype="0" fill="hold" nodeType="afterEffect">
                                  <p:stCondLst>
                                    <p:cond delay="0"/>
                                  </p:stCondLst>
                                  <p:childTnLst>
                                    <p:animRot by="-1200000">
                                      <p:cBhvr>
                                        <p:cTn id="69" dur="2000" fill="hold"/>
                                        <p:tgtEl>
                                          <p:spTgt spid="4"/>
                                        </p:tgtEl>
                                        <p:attrNameLst>
                                          <p:attrName>r</p:attrName>
                                        </p:attrNameLst>
                                      </p:cBhvr>
                                    </p:animRot>
                                  </p:childTnLst>
                                </p:cTn>
                              </p:par>
                              <p:par>
                                <p:cTn id="70" presetID="8" presetClass="emph" presetSubtype="0" fill="hold" nodeType="withEffect">
                                  <p:stCondLst>
                                    <p:cond delay="0"/>
                                  </p:stCondLst>
                                  <p:childTnLst>
                                    <p:animRot by="1200000">
                                      <p:cBhvr>
                                        <p:cTn id="7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descr="video.png"/>
          <p:cNvPicPr>
            <a:picLocks noChangeAspect="1"/>
          </p:cNvPicPr>
          <p:nvPr/>
        </p:nvPicPr>
        <p:blipFill>
          <a:blip r:embed="rId4" cstate="print"/>
          <a:stretch>
            <a:fillRect/>
          </a:stretch>
        </p:blipFill>
        <p:spPr>
          <a:xfrm>
            <a:off x="381000" y="1447800"/>
            <a:ext cx="8382000" cy="5029200"/>
          </a:xfrm>
          <a:prstGeom prst="rect">
            <a:avLst/>
          </a:prstGeom>
        </p:spPr>
      </p:pic>
      <p:sp>
        <p:nvSpPr>
          <p:cNvPr id="5" name="TextBox 4"/>
          <p:cNvSpPr txBox="1"/>
          <p:nvPr/>
        </p:nvSpPr>
        <p:spPr>
          <a:xfrm>
            <a:off x="2286000" y="533400"/>
            <a:ext cx="4838184" cy="83099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4800" dirty="0" err="1" smtClean="0">
                <a:latin typeface="NikoshBAN" pitchFamily="2" charset="0"/>
                <a:cs typeface="NikoshBAN" pitchFamily="2" charset="0"/>
              </a:rPr>
              <a:t>এবার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একটি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ভিডিও</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দেখি</a:t>
            </a:r>
            <a:endParaRPr lang="en-US" sz="4800" dirty="0">
              <a:latin typeface="NikoshBAN" pitchFamily="2" charset="0"/>
              <a:cs typeface="NikoshBAN" pitchFamily="2" charset="0"/>
            </a:endParaRPr>
          </a:p>
        </p:txBody>
      </p:sp>
      <p:graphicFrame>
        <p:nvGraphicFramePr>
          <p:cNvPr id="7" name="Object 6">
            <a:hlinkClick r:id="" action="ppaction://ole?verb=0"/>
          </p:cNvPr>
          <p:cNvGraphicFramePr>
            <a:graphicFrameLocks noChangeAspect="1"/>
          </p:cNvGraphicFramePr>
          <p:nvPr/>
        </p:nvGraphicFramePr>
        <p:xfrm>
          <a:off x="2895600" y="3200400"/>
          <a:ext cx="1816606" cy="1419226"/>
        </p:xfrm>
        <a:graphic>
          <a:graphicData uri="http://schemas.openxmlformats.org/presentationml/2006/ole">
            <p:oleObj spid="_x0000_s1026" name="Packager Shell Object" showAsIcon="1" r:id="rId5" imgW="914400" imgH="714240" progId="Package">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200400" y="388203"/>
            <a:ext cx="2438488"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2" name="Picture 1" descr="Water-Test_1.gif"/>
          <p:cNvPicPr>
            <a:picLocks noChangeAspect="1"/>
          </p:cNvPicPr>
          <p:nvPr/>
        </p:nvPicPr>
        <p:blipFill>
          <a:blip r:embed="rId4" cstate="print"/>
          <a:stretch>
            <a:fillRect/>
          </a:stretch>
        </p:blipFill>
        <p:spPr>
          <a:xfrm>
            <a:off x="1701800" y="1104898"/>
            <a:ext cx="5740400" cy="4305302"/>
          </a:xfrm>
          <a:prstGeom prst="rect">
            <a:avLst/>
          </a:prstGeom>
        </p:spPr>
      </p:pic>
      <p:sp>
        <p:nvSpPr>
          <p:cNvPr id="4" name="TextBox 3"/>
          <p:cNvSpPr txBox="1"/>
          <p:nvPr/>
        </p:nvSpPr>
        <p:spPr>
          <a:xfrm>
            <a:off x="1824594" y="5410200"/>
            <a:ext cx="5490606"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err="1" smtClean="0">
                <a:latin typeface="NikoshBAN" pitchFamily="2" charset="0"/>
                <a:cs typeface="NikoshBAN" pitchFamily="2" charset="0"/>
              </a:rPr>
              <a:t>উপরে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প্রদর্শিত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ঘটনাটি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316686" y="2665275"/>
            <a:ext cx="6992620" cy="1077218"/>
          </a:xfrm>
          <a:prstGeom prst="rect">
            <a:avLst/>
          </a:prstGeom>
          <a:noFill/>
        </p:spPr>
        <p:txBody>
          <a:bodyPr wrap="none" rtlCol="0">
            <a:spAutoFit/>
          </a:bodyPr>
          <a:lstStyle/>
          <a:p>
            <a:pPr marL="457200" indent="-457200"/>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ফ্লানেলকে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ইবোনাইট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ঘষলে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ইবোনাইট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ঋণাত্মক</a:t>
            </a:r>
            <a:endParaRPr lang="bn-BD" sz="3200" dirty="0" smtClean="0">
              <a:latin typeface="NikoshBAN" pitchFamily="2" charset="0"/>
              <a:cs typeface="NikoshBAN" pitchFamily="2" charset="0"/>
            </a:endParaRPr>
          </a:p>
          <a:p>
            <a:pPr marL="457200" indent="-457200"/>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আধানগ্রস্থ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1" name="TextBox 10"/>
          <p:cNvSpPr txBox="1"/>
          <p:nvPr/>
        </p:nvSpPr>
        <p:spPr>
          <a:xfrm>
            <a:off x="3212286" y="1192650"/>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29" name="TextBox 28"/>
          <p:cNvSpPr txBox="1"/>
          <p:nvPr/>
        </p:nvSpPr>
        <p:spPr>
          <a:xfrm>
            <a:off x="316686" y="3834825"/>
            <a:ext cx="3828292" cy="584775"/>
          </a:xfrm>
          <a:prstGeom prst="rect">
            <a:avLst/>
          </a:prstGeom>
          <a:noFill/>
        </p:spPr>
        <p:txBody>
          <a:bodyPr wrap="none" rtlCol="0">
            <a:spAutoFit/>
          </a:bodyPr>
          <a:lstStyle/>
          <a:p>
            <a:pPr marL="457200" indent="-457200"/>
            <a:r>
              <a:rPr lang="en-US" sz="3200" dirty="0" smtClean="0">
                <a:latin typeface="NikoshBAN" pitchFamily="2" charset="0"/>
                <a:cs typeface="NikoshBAN" pitchFamily="2" charset="0"/>
              </a:rPr>
              <a:t>২।</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তড়ি</a:t>
            </a:r>
            <a:r>
              <a:rPr lang="en-US" sz="3200" dirty="0" smtClean="0">
                <a:latin typeface="NikoshBAN" pitchFamily="2" charset="0"/>
                <a:cs typeface="NikoshBAN" pitchFamily="2" charset="0"/>
              </a:rPr>
              <a:t>ৎ </a:t>
            </a:r>
            <a:r>
              <a:rPr lang="bn-BD" sz="3200" dirty="0" smtClean="0">
                <a:latin typeface="NikoshBAN" pitchFamily="2" charset="0"/>
                <a:cs typeface="NikoshBAN" pitchFamily="2" charset="0"/>
              </a:rPr>
              <a:t>আবেশ প্রক্রিয়া 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24200" y="457200"/>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6" name="TextBox 5"/>
          <p:cNvSpPr txBox="1"/>
          <p:nvPr/>
        </p:nvSpPr>
        <p:spPr>
          <a:xfrm>
            <a:off x="609600" y="3124200"/>
            <a:ext cx="706154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তড়িৎবীক্ষণ যন্ত্রের সাহায্যে ঋণাত্মক আধান সনাক্ত</a:t>
            </a:r>
          </a:p>
          <a:p>
            <a:r>
              <a:rPr lang="bn-BD" sz="3600" dirty="0" smtClean="0">
                <a:latin typeface="NikoshBAN" pitchFamily="2" charset="0"/>
                <a:cs typeface="NikoshBAN" pitchFamily="2" charset="0"/>
              </a:rPr>
              <a:t> করার কৌশল বর্ণনা 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3809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4"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450140"/>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সামসুদ্দিন আহমেদ, 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4"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স্থির তড়িৎ</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Static-Electricity-Cat-smal.gif"/>
          <p:cNvPicPr>
            <a:picLocks noChangeAspect="1"/>
          </p:cNvPicPr>
          <p:nvPr/>
        </p:nvPicPr>
        <p:blipFill>
          <a:blip r:embed="rId3" cstate="print"/>
          <a:stretch>
            <a:fillRect/>
          </a:stretch>
        </p:blipFill>
        <p:spPr>
          <a:xfrm>
            <a:off x="1016000" y="1066798"/>
            <a:ext cx="7112000" cy="5334002"/>
          </a:xfrm>
          <a:prstGeom prst="rect">
            <a:avLst/>
          </a:prstGeom>
        </p:spPr>
      </p:pic>
      <p:sp>
        <p:nvSpPr>
          <p:cNvPr id="3" name="TextBox 2"/>
          <p:cNvSpPr txBox="1"/>
          <p:nvPr/>
        </p:nvSpPr>
        <p:spPr>
          <a:xfrm>
            <a:off x="2362200" y="228600"/>
            <a:ext cx="3776996" cy="707886"/>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4000" dirty="0" err="1" smtClean="0">
                <a:latin typeface="NikoshBAN" pitchFamily="2" charset="0"/>
                <a:cs typeface="NikoshBAN" pitchFamily="2" charset="0"/>
              </a:rPr>
              <a:t>নিচের</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দৃশ্যে কী ঘটছে?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3581400" y="905470"/>
            <a:ext cx="2238113"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5400" dirty="0" err="1" smtClean="0">
                <a:latin typeface="NikoshBAN" pitchFamily="2" charset="0"/>
                <a:cs typeface="NikoshBAN" pitchFamily="2" charset="0"/>
              </a:rPr>
              <a:t>স্থিরতড়ি</a:t>
            </a:r>
            <a:r>
              <a:rPr lang="en-US" sz="5400" dirty="0" smtClean="0">
                <a:latin typeface="NikoshBAN" pitchFamily="2" charset="0"/>
                <a:cs typeface="NikoshBAN" pitchFamily="2" charset="0"/>
              </a:rPr>
              <a:t>ৎ</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62000" y="1752600"/>
            <a:ext cx="436209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5" name="TextBox 4"/>
          <p:cNvSpPr txBox="1"/>
          <p:nvPr/>
        </p:nvSpPr>
        <p:spPr>
          <a:xfrm>
            <a:off x="762000" y="4419600"/>
            <a:ext cx="7547259"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তড়িৎবীক্ষণ</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যন্ত্রের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সাহায্যে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আধান</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সনাক্ত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6" name="TextBox 5"/>
          <p:cNvSpPr txBox="1"/>
          <p:nvPr/>
        </p:nvSpPr>
        <p:spPr>
          <a:xfrm>
            <a:off x="762000" y="2895600"/>
            <a:ext cx="6763390"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আধান</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সৃষ্টির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মৌলিক</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কারণ</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7" name="TextBox 6"/>
          <p:cNvSpPr txBox="1"/>
          <p:nvPr/>
        </p:nvSpPr>
        <p:spPr>
          <a:xfrm>
            <a:off x="762000" y="3644932"/>
            <a:ext cx="7806945"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ঘর্ষণ</a:t>
            </a:r>
            <a:r>
              <a:rPr lang="en-US" sz="3200" dirty="0" smtClean="0">
                <a:solidFill>
                  <a:schemeClr val="bg1"/>
                </a:solidFill>
                <a:latin typeface="NikoshBAN" pitchFamily="2" charset="0"/>
                <a:cs typeface="NikoshBAN" pitchFamily="2" charset="0"/>
                <a:sym typeface="Webdings"/>
              </a:rPr>
              <a:t> ও </a:t>
            </a:r>
            <a:r>
              <a:rPr lang="en-US" sz="3200" dirty="0" err="1" smtClean="0">
                <a:solidFill>
                  <a:schemeClr val="bg1"/>
                </a:solidFill>
                <a:latin typeface="NikoshBAN" pitchFamily="2" charset="0"/>
                <a:cs typeface="NikoshBAN" pitchFamily="2" charset="0"/>
                <a:sym typeface="Webdings"/>
              </a:rPr>
              <a:t>আবেশ</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প্রক্রিয়ায়</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আধান</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সৃষ্টি</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13"/>
          <p:cNvGrpSpPr/>
          <p:nvPr/>
        </p:nvGrpSpPr>
        <p:grpSpPr>
          <a:xfrm>
            <a:off x="2895600" y="304800"/>
            <a:ext cx="3810000" cy="1143000"/>
            <a:chOff x="1295400" y="533400"/>
            <a:chExt cx="3810000" cy="1371600"/>
          </a:xfrm>
        </p:grpSpPr>
        <p:sp>
          <p:nvSpPr>
            <p:cNvPr id="10"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4" name="Picture 13" descr="Silk-Garments.psd.png"/>
          <p:cNvPicPr>
            <a:picLocks noChangeAspect="1"/>
          </p:cNvPicPr>
          <p:nvPr/>
        </p:nvPicPr>
        <p:blipFill>
          <a:blip r:embed="rId3" cstate="print"/>
          <a:stretch>
            <a:fillRect/>
          </a:stretch>
        </p:blipFill>
        <p:spPr>
          <a:xfrm>
            <a:off x="4628428" y="3130568"/>
            <a:ext cx="4329914" cy="2889232"/>
          </a:xfrm>
          <a:prstGeom prst="rect">
            <a:avLst/>
          </a:prstGeom>
        </p:spPr>
      </p:pic>
      <p:cxnSp>
        <p:nvCxnSpPr>
          <p:cNvPr id="19" name="Straight Connector 18"/>
          <p:cNvCxnSpPr/>
          <p:nvPr/>
        </p:nvCxnSpPr>
        <p:spPr>
          <a:xfrm rot="5400000">
            <a:off x="1295400" y="1371600"/>
            <a:ext cx="2743200" cy="1588"/>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2743200"/>
            <a:ext cx="9676606" cy="5602"/>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275806" y="1370806"/>
            <a:ext cx="2743200" cy="1588"/>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nvGrpSpPr>
          <p:cNvPr id="3" name="Group 30"/>
          <p:cNvGrpSpPr/>
          <p:nvPr/>
        </p:nvGrpSpPr>
        <p:grpSpPr>
          <a:xfrm>
            <a:off x="228600" y="762000"/>
            <a:ext cx="2274382" cy="2032575"/>
            <a:chOff x="228600" y="762000"/>
            <a:chExt cx="2274382" cy="2032575"/>
          </a:xfrm>
        </p:grpSpPr>
        <p:pic>
          <p:nvPicPr>
            <p:cNvPr id="2" name="Picture 1" descr="Silk-Garments.psd.png"/>
            <p:cNvPicPr>
              <a:picLocks noChangeAspect="1"/>
            </p:cNvPicPr>
            <p:nvPr/>
          </p:nvPicPr>
          <p:blipFill>
            <a:blip r:embed="rId3" cstate="print"/>
            <a:stretch>
              <a:fillRect/>
            </a:stretch>
          </p:blipFill>
          <p:spPr>
            <a:xfrm>
              <a:off x="228600" y="762000"/>
              <a:ext cx="2274382" cy="1517632"/>
            </a:xfrm>
            <a:prstGeom prst="rect">
              <a:avLst/>
            </a:prstGeom>
          </p:spPr>
        </p:pic>
        <p:sp>
          <p:nvSpPr>
            <p:cNvPr id="26" name="TextBox 25"/>
            <p:cNvSpPr txBox="1"/>
            <p:nvPr/>
          </p:nvSpPr>
          <p:spPr>
            <a:xfrm>
              <a:off x="457200" y="2209800"/>
              <a:ext cx="1596912" cy="584775"/>
            </a:xfrm>
            <a:prstGeom prst="rect">
              <a:avLst/>
            </a:prstGeom>
            <a:noFill/>
          </p:spPr>
          <p:txBody>
            <a:bodyPr wrap="none" rtlCol="0">
              <a:spAutoFit/>
            </a:bodyPr>
            <a:lstStyle/>
            <a:p>
              <a:r>
                <a:rPr lang="en-US" sz="3200" dirty="0" err="1" smtClean="0">
                  <a:latin typeface="NikoshBAN" pitchFamily="2" charset="0"/>
                  <a:cs typeface="NikoshBAN" pitchFamily="2" charset="0"/>
                </a:rPr>
                <a:t>সিল্ক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কাপড়</a:t>
              </a:r>
              <a:endParaRPr lang="en-US" sz="3200" dirty="0">
                <a:latin typeface="NikoshBAN" pitchFamily="2" charset="0"/>
                <a:cs typeface="NikoshBAN" pitchFamily="2" charset="0"/>
              </a:endParaRPr>
            </a:p>
          </p:txBody>
        </p:sp>
      </p:grpSp>
      <p:grpSp>
        <p:nvGrpSpPr>
          <p:cNvPr id="4" name="Group 6"/>
          <p:cNvGrpSpPr/>
          <p:nvPr/>
        </p:nvGrpSpPr>
        <p:grpSpPr>
          <a:xfrm>
            <a:off x="2362200" y="942474"/>
            <a:ext cx="2486898" cy="1780222"/>
            <a:chOff x="3108390" y="1572308"/>
            <a:chExt cx="2486898" cy="1780222"/>
          </a:xfrm>
        </p:grpSpPr>
        <p:pic>
          <p:nvPicPr>
            <p:cNvPr id="9" name="Picture 8" descr="Glass rod.psd.png"/>
            <p:cNvPicPr>
              <a:picLocks noChangeAspect="1"/>
            </p:cNvPicPr>
            <p:nvPr/>
          </p:nvPicPr>
          <p:blipFill>
            <a:blip r:embed="rId4" cstate="print"/>
            <a:stretch>
              <a:fillRect/>
            </a:stretch>
          </p:blipFill>
          <p:spPr>
            <a:xfrm rot="7881510">
              <a:off x="4054377" y="626321"/>
              <a:ext cx="594923" cy="2486898"/>
            </a:xfrm>
            <a:prstGeom prst="rect">
              <a:avLst/>
            </a:prstGeom>
          </p:spPr>
        </p:pic>
        <p:pic>
          <p:nvPicPr>
            <p:cNvPr id="8" name="Picture 7" descr="Hand.psd.png"/>
            <p:cNvPicPr>
              <a:picLocks noChangeAspect="1"/>
            </p:cNvPicPr>
            <p:nvPr/>
          </p:nvPicPr>
          <p:blipFill>
            <a:blip r:embed="rId5" cstate="print"/>
            <a:stretch>
              <a:fillRect/>
            </a:stretch>
          </p:blipFill>
          <p:spPr>
            <a:xfrm rot="20127202">
              <a:off x="4527244" y="1989632"/>
              <a:ext cx="668692" cy="1362898"/>
            </a:xfrm>
            <a:prstGeom prst="rect">
              <a:avLst/>
            </a:prstGeom>
          </p:spPr>
        </p:pic>
      </p:grpSp>
      <p:sp>
        <p:nvSpPr>
          <p:cNvPr id="28" name="TextBox 27"/>
          <p:cNvSpPr txBox="1"/>
          <p:nvPr/>
        </p:nvSpPr>
        <p:spPr>
          <a:xfrm>
            <a:off x="2743200" y="2133600"/>
            <a:ext cx="1175322" cy="584775"/>
          </a:xfrm>
          <a:prstGeom prst="rect">
            <a:avLst/>
          </a:prstGeom>
          <a:noFill/>
        </p:spPr>
        <p:txBody>
          <a:bodyPr wrap="none" rtlCol="0">
            <a:spAutoFit/>
          </a:bodyPr>
          <a:lstStyle/>
          <a:p>
            <a:r>
              <a:rPr lang="en-US" sz="3200" dirty="0" err="1" smtClean="0">
                <a:latin typeface="NikoshBAN" pitchFamily="2" charset="0"/>
                <a:cs typeface="NikoshBAN" pitchFamily="2" charset="0"/>
              </a:rPr>
              <a:t>কাঁচ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দণ্ড</a:t>
            </a:r>
            <a:endParaRPr lang="en-US" sz="3200" dirty="0">
              <a:latin typeface="NikoshBAN" pitchFamily="2" charset="0"/>
              <a:cs typeface="NikoshBAN" pitchFamily="2" charset="0"/>
            </a:endParaRPr>
          </a:p>
        </p:txBody>
      </p:sp>
      <p:sp>
        <p:nvSpPr>
          <p:cNvPr id="10" name="Frame 9"/>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descr="Stand.png"/>
          <p:cNvPicPr>
            <a:picLocks noChangeAspect="1"/>
          </p:cNvPicPr>
          <p:nvPr/>
        </p:nvPicPr>
        <p:blipFill>
          <a:blip r:embed="rId6" cstate="print"/>
          <a:stretch>
            <a:fillRect/>
          </a:stretch>
        </p:blipFill>
        <p:spPr>
          <a:xfrm>
            <a:off x="444358" y="3048000"/>
            <a:ext cx="1841642" cy="3048000"/>
          </a:xfrm>
          <a:prstGeom prst="rect">
            <a:avLst/>
          </a:prstGeom>
        </p:spPr>
      </p:pic>
      <p:grpSp>
        <p:nvGrpSpPr>
          <p:cNvPr id="6" name="Group 41"/>
          <p:cNvGrpSpPr/>
          <p:nvPr/>
        </p:nvGrpSpPr>
        <p:grpSpPr>
          <a:xfrm>
            <a:off x="1787560" y="2051712"/>
            <a:ext cx="381296" cy="2869262"/>
            <a:chOff x="2819400" y="2374392"/>
            <a:chExt cx="381296" cy="2869262"/>
          </a:xfrm>
        </p:grpSpPr>
        <p:grpSp>
          <p:nvGrpSpPr>
            <p:cNvPr id="7" name="Group 38"/>
            <p:cNvGrpSpPr/>
            <p:nvPr/>
          </p:nvGrpSpPr>
          <p:grpSpPr>
            <a:xfrm>
              <a:off x="2819400" y="3810000"/>
              <a:ext cx="381296" cy="1433654"/>
              <a:chOff x="1787560" y="3443442"/>
              <a:chExt cx="381296" cy="1433654"/>
            </a:xfrm>
          </p:grpSpPr>
          <p:pic>
            <p:nvPicPr>
              <p:cNvPr id="35" name="Picture 34" descr="Sholar ball.png"/>
              <p:cNvPicPr>
                <a:picLocks noChangeAspect="1"/>
              </p:cNvPicPr>
              <p:nvPr/>
            </p:nvPicPr>
            <p:blipFill>
              <a:blip r:embed="rId7" cstate="print"/>
              <a:stretch>
                <a:fillRect/>
              </a:stretch>
            </p:blipFill>
            <p:spPr>
              <a:xfrm>
                <a:off x="1787560" y="4495800"/>
                <a:ext cx="381296" cy="381296"/>
              </a:xfrm>
              <a:prstGeom prst="rect">
                <a:avLst/>
              </a:prstGeom>
            </p:spPr>
          </p:pic>
          <p:cxnSp>
            <p:nvCxnSpPr>
              <p:cNvPr id="37" name="Straight Connector 36"/>
              <p:cNvCxnSpPr/>
              <p:nvPr/>
            </p:nvCxnSpPr>
            <p:spPr>
              <a:xfrm rot="5400000">
                <a:off x="1446701" y="3974949"/>
                <a:ext cx="1066006" cy="299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rot="5400000">
              <a:off x="2302106" y="3091402"/>
              <a:ext cx="1435608" cy="1588"/>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rot="5400000">
            <a:off x="2591594" y="4799806"/>
            <a:ext cx="4114800" cy="1588"/>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685800"/>
            <a:ext cx="3751348" cy="646331"/>
          </a:xfrm>
          <a:prstGeom prst="rect">
            <a:avLst/>
          </a:prstGeom>
          <a:noFill/>
        </p:spPr>
        <p:txBody>
          <a:bodyPr wrap="none" rtlCol="0">
            <a:spAutoFit/>
          </a:bodyPr>
          <a:lstStyle/>
          <a:p>
            <a:r>
              <a:rPr lang="en-US" sz="3600" dirty="0" err="1" smtClean="0">
                <a:latin typeface="NikoshBAN" pitchFamily="2" charset="0"/>
                <a:cs typeface="NikoshBAN" pitchFamily="2" charset="0"/>
              </a:rPr>
              <a:t>আমরা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a:latin typeface="NikoshBAN" pitchFamily="2" charset="0"/>
              <a:cs typeface="NikoshBAN" pitchFamily="2" charset="0"/>
            </a:endParaRPr>
          </a:p>
        </p:txBody>
      </p:sp>
      <p:sp>
        <p:nvSpPr>
          <p:cNvPr id="46" name="TextBox 45"/>
          <p:cNvSpPr txBox="1"/>
          <p:nvPr/>
        </p:nvSpPr>
        <p:spPr>
          <a:xfrm>
            <a:off x="5334000" y="914400"/>
            <a:ext cx="2677336"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এখানে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ঘটছে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47" name="TextBox 46"/>
          <p:cNvSpPr txBox="1"/>
          <p:nvPr/>
        </p:nvSpPr>
        <p:spPr>
          <a:xfrm>
            <a:off x="5728135" y="1447800"/>
            <a:ext cx="1891865" cy="646331"/>
          </a:xfrm>
          <a:prstGeom prst="rect">
            <a:avLst/>
          </a:prstGeom>
          <a:noFill/>
        </p:spPr>
        <p:txBody>
          <a:bodyPr wrap="none" rtlCol="0">
            <a:spAutoFit/>
          </a:bodyPr>
          <a:lstStyle/>
          <a:p>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ঘটছে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nvGrpSpPr>
          <p:cNvPr id="11" name="Group 39"/>
          <p:cNvGrpSpPr/>
          <p:nvPr/>
        </p:nvGrpSpPr>
        <p:grpSpPr>
          <a:xfrm>
            <a:off x="2241885" y="4444425"/>
            <a:ext cx="1957137" cy="584775"/>
            <a:chOff x="2338137" y="4495800"/>
            <a:chExt cx="1957137" cy="584775"/>
          </a:xfrm>
        </p:grpSpPr>
        <p:sp>
          <p:nvSpPr>
            <p:cNvPr id="30" name="TextBox 29"/>
            <p:cNvSpPr txBox="1"/>
            <p:nvPr/>
          </p:nvSpPr>
          <p:spPr>
            <a:xfrm>
              <a:off x="2722408" y="4495800"/>
              <a:ext cx="1572866" cy="584775"/>
            </a:xfrm>
            <a:prstGeom prst="rect">
              <a:avLst/>
            </a:prstGeom>
            <a:noFill/>
          </p:spPr>
          <p:txBody>
            <a:bodyPr wrap="none" rtlCol="0">
              <a:spAutoFit/>
            </a:bodyPr>
            <a:lstStyle/>
            <a:p>
              <a:r>
                <a:rPr lang="en-US" sz="3200" dirty="0" err="1" smtClean="0">
                  <a:latin typeface="NikoshBAN" pitchFamily="2" charset="0"/>
                  <a:cs typeface="NikoshBAN" pitchFamily="2" charset="0"/>
                </a:rPr>
                <a:t>শোলার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endParaRPr lang="en-US" sz="3200" dirty="0">
                <a:latin typeface="NikoshBAN" pitchFamily="2" charset="0"/>
                <a:cs typeface="NikoshBAN" pitchFamily="2" charset="0"/>
              </a:endParaRPr>
            </a:p>
          </p:txBody>
        </p:sp>
        <p:cxnSp>
          <p:nvCxnSpPr>
            <p:cNvPr id="38" name="Straight Arrow Connector 37"/>
            <p:cNvCxnSpPr/>
            <p:nvPr/>
          </p:nvCxnSpPr>
          <p:spPr>
            <a:xfrm rot="10800000">
              <a:off x="2338137" y="4800600"/>
              <a:ext cx="4572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5" name="Picture 4" descr="Glass rod.psd.png"/>
          <p:cNvPicPr>
            <a:picLocks noChangeAspect="1"/>
          </p:cNvPicPr>
          <p:nvPr/>
        </p:nvPicPr>
        <p:blipFill>
          <a:blip r:embed="rId4" cstate="print"/>
          <a:stretch>
            <a:fillRect/>
          </a:stretch>
        </p:blipFill>
        <p:spPr>
          <a:xfrm rot="7350502">
            <a:off x="6445514" y="2463461"/>
            <a:ext cx="1833759" cy="3893644"/>
          </a:xfrm>
          <a:prstGeom prst="rect">
            <a:avLst/>
          </a:prstGeom>
        </p:spPr>
      </p:pic>
      <p:sp>
        <p:nvSpPr>
          <p:cNvPr id="44" name="TextBox 43"/>
          <p:cNvSpPr txBox="1"/>
          <p:nvPr/>
        </p:nvSpPr>
        <p:spPr>
          <a:xfrm>
            <a:off x="5081337" y="2173069"/>
            <a:ext cx="3506088" cy="646331"/>
          </a:xfrm>
          <a:prstGeom prst="rect">
            <a:avLst/>
          </a:prstGeom>
          <a:noFill/>
        </p:spPr>
        <p:txBody>
          <a:bodyPr wrap="none" rtlCol="0">
            <a:spAutoFit/>
          </a:bodyPr>
          <a:lstStyle/>
          <a:p>
            <a:r>
              <a:rPr lang="en-US" sz="3600" dirty="0" err="1" smtClean="0">
                <a:latin typeface="NikoshBAN" pitchFamily="2" charset="0"/>
                <a:cs typeface="NikoshBAN" pitchFamily="2" charset="0"/>
              </a:rPr>
              <a:t>ঘটনাটির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endParaRPr lang="en-US" sz="3600" dirty="0">
              <a:latin typeface="NikoshBAN" pitchFamily="2" charset="0"/>
              <a:cs typeface="NikoshBAN" pitchFamily="2" charset="0"/>
            </a:endParaRPr>
          </a:p>
        </p:txBody>
      </p:sp>
      <p:grpSp>
        <p:nvGrpSpPr>
          <p:cNvPr id="12" name="Group 47"/>
          <p:cNvGrpSpPr/>
          <p:nvPr/>
        </p:nvGrpSpPr>
        <p:grpSpPr>
          <a:xfrm>
            <a:off x="6096000" y="2895600"/>
            <a:ext cx="386644" cy="523220"/>
            <a:chOff x="4624137" y="2933854"/>
            <a:chExt cx="386644" cy="523220"/>
          </a:xfrm>
        </p:grpSpPr>
        <p:sp>
          <p:nvSpPr>
            <p:cNvPr id="49" name="Oval 48"/>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3" name="Group 50"/>
          <p:cNvGrpSpPr/>
          <p:nvPr/>
        </p:nvGrpSpPr>
        <p:grpSpPr>
          <a:xfrm>
            <a:off x="6629400" y="3505200"/>
            <a:ext cx="386644" cy="523220"/>
            <a:chOff x="4624137" y="2933854"/>
            <a:chExt cx="386644" cy="523220"/>
          </a:xfrm>
        </p:grpSpPr>
        <p:sp>
          <p:nvSpPr>
            <p:cNvPr id="52" name="Oval 5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5" name="Group 53"/>
          <p:cNvGrpSpPr/>
          <p:nvPr/>
        </p:nvGrpSpPr>
        <p:grpSpPr>
          <a:xfrm>
            <a:off x="7239000" y="4191000"/>
            <a:ext cx="386644" cy="523220"/>
            <a:chOff x="4624137" y="2933854"/>
            <a:chExt cx="386644" cy="523220"/>
          </a:xfrm>
        </p:grpSpPr>
        <p:sp>
          <p:nvSpPr>
            <p:cNvPr id="55" name="Oval 54"/>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6" name="Group 56"/>
          <p:cNvGrpSpPr/>
          <p:nvPr/>
        </p:nvGrpSpPr>
        <p:grpSpPr>
          <a:xfrm>
            <a:off x="7842956" y="4810780"/>
            <a:ext cx="386644" cy="523220"/>
            <a:chOff x="4624137" y="2933854"/>
            <a:chExt cx="386644" cy="523220"/>
          </a:xfrm>
        </p:grpSpPr>
        <p:sp>
          <p:nvSpPr>
            <p:cNvPr id="58" name="Oval 57"/>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7" name="Group 103"/>
          <p:cNvGrpSpPr/>
          <p:nvPr/>
        </p:nvGrpSpPr>
        <p:grpSpPr>
          <a:xfrm>
            <a:off x="6367046" y="3087469"/>
            <a:ext cx="338554" cy="646331"/>
            <a:chOff x="2338137" y="3581400"/>
            <a:chExt cx="338554" cy="646331"/>
          </a:xfrm>
        </p:grpSpPr>
        <p:sp>
          <p:nvSpPr>
            <p:cNvPr id="105" name="Oval 10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8" name="Group 106"/>
          <p:cNvGrpSpPr/>
          <p:nvPr/>
        </p:nvGrpSpPr>
        <p:grpSpPr>
          <a:xfrm>
            <a:off x="6905791" y="3752850"/>
            <a:ext cx="453970" cy="646331"/>
            <a:chOff x="2257591" y="3600450"/>
            <a:chExt cx="453970" cy="646331"/>
          </a:xfrm>
        </p:grpSpPr>
        <p:sp>
          <p:nvSpPr>
            <p:cNvPr id="108" name="Oval 10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2257591" y="3600450"/>
              <a:ext cx="453970"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grpSp>
      <p:grpSp>
        <p:nvGrpSpPr>
          <p:cNvPr id="21" name="Group 109"/>
          <p:cNvGrpSpPr/>
          <p:nvPr/>
        </p:nvGrpSpPr>
        <p:grpSpPr>
          <a:xfrm>
            <a:off x="7510046" y="4382869"/>
            <a:ext cx="338554" cy="646331"/>
            <a:chOff x="2338137" y="3581400"/>
            <a:chExt cx="338554" cy="646331"/>
          </a:xfrm>
        </p:grpSpPr>
        <p:sp>
          <p:nvSpPr>
            <p:cNvPr id="111" name="Oval 110"/>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3" name="Group 116"/>
          <p:cNvGrpSpPr/>
          <p:nvPr/>
        </p:nvGrpSpPr>
        <p:grpSpPr>
          <a:xfrm>
            <a:off x="5486400" y="3515380"/>
            <a:ext cx="2444044" cy="2580620"/>
            <a:chOff x="5486400" y="3515380"/>
            <a:chExt cx="2444044" cy="2580620"/>
          </a:xfrm>
        </p:grpSpPr>
        <p:grpSp>
          <p:nvGrpSpPr>
            <p:cNvPr id="24" name="Group 78"/>
            <p:cNvGrpSpPr/>
            <p:nvPr/>
          </p:nvGrpSpPr>
          <p:grpSpPr>
            <a:xfrm>
              <a:off x="6705600" y="4648200"/>
              <a:ext cx="386644" cy="523220"/>
              <a:chOff x="4624137" y="2933854"/>
              <a:chExt cx="386644" cy="523220"/>
            </a:xfrm>
          </p:grpSpPr>
          <p:sp>
            <p:nvSpPr>
              <p:cNvPr id="80" name="Oval 79"/>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5" name="Group 81"/>
            <p:cNvGrpSpPr/>
            <p:nvPr/>
          </p:nvGrpSpPr>
          <p:grpSpPr>
            <a:xfrm>
              <a:off x="6629400" y="5410200"/>
              <a:ext cx="386644" cy="523220"/>
              <a:chOff x="4624137" y="2933854"/>
              <a:chExt cx="386644" cy="523220"/>
            </a:xfrm>
          </p:grpSpPr>
          <p:sp>
            <p:nvSpPr>
              <p:cNvPr id="83" name="Oval 82"/>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7" name="Group 115"/>
            <p:cNvGrpSpPr/>
            <p:nvPr/>
          </p:nvGrpSpPr>
          <p:grpSpPr>
            <a:xfrm>
              <a:off x="5486400" y="3515380"/>
              <a:ext cx="2444044" cy="2580620"/>
              <a:chOff x="5486400" y="3429000"/>
              <a:chExt cx="2444044" cy="2580620"/>
            </a:xfrm>
          </p:grpSpPr>
          <p:grpSp>
            <p:nvGrpSpPr>
              <p:cNvPr id="29" name="Group 59"/>
              <p:cNvGrpSpPr/>
              <p:nvPr/>
            </p:nvGrpSpPr>
            <p:grpSpPr>
              <a:xfrm>
                <a:off x="6019800" y="3972580"/>
                <a:ext cx="386644" cy="523220"/>
                <a:chOff x="4624137" y="2933854"/>
                <a:chExt cx="386644" cy="523220"/>
              </a:xfrm>
            </p:grpSpPr>
            <p:sp>
              <p:nvSpPr>
                <p:cNvPr id="61" name="Oval 60"/>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1" name="Group 72"/>
              <p:cNvGrpSpPr/>
              <p:nvPr/>
            </p:nvGrpSpPr>
            <p:grpSpPr>
              <a:xfrm>
                <a:off x="6400800" y="4953000"/>
                <a:ext cx="386644" cy="523220"/>
                <a:chOff x="4624137" y="2933854"/>
                <a:chExt cx="386644" cy="523220"/>
              </a:xfrm>
            </p:grpSpPr>
            <p:sp>
              <p:nvSpPr>
                <p:cNvPr id="74" name="Oval 7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2" name="Group 75"/>
              <p:cNvGrpSpPr/>
              <p:nvPr/>
            </p:nvGrpSpPr>
            <p:grpSpPr>
              <a:xfrm>
                <a:off x="5785556" y="4429780"/>
                <a:ext cx="386644" cy="523220"/>
                <a:chOff x="4624137" y="2933854"/>
                <a:chExt cx="386644" cy="523220"/>
              </a:xfrm>
            </p:grpSpPr>
            <p:sp>
              <p:nvSpPr>
                <p:cNvPr id="77" name="Oval 7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3" name="Group 84"/>
              <p:cNvGrpSpPr/>
              <p:nvPr/>
            </p:nvGrpSpPr>
            <p:grpSpPr>
              <a:xfrm>
                <a:off x="7543800" y="5486400"/>
                <a:ext cx="386644" cy="523220"/>
                <a:chOff x="4624137" y="2933854"/>
                <a:chExt cx="386644" cy="523220"/>
              </a:xfrm>
            </p:grpSpPr>
            <p:sp>
              <p:nvSpPr>
                <p:cNvPr id="86" name="Oval 85"/>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6" name="Group 87"/>
              <p:cNvGrpSpPr/>
              <p:nvPr/>
            </p:nvGrpSpPr>
            <p:grpSpPr>
              <a:xfrm>
                <a:off x="5486400" y="3667780"/>
                <a:ext cx="386644" cy="523220"/>
                <a:chOff x="4624137" y="2933854"/>
                <a:chExt cx="386644" cy="523220"/>
              </a:xfrm>
            </p:grpSpPr>
            <p:sp>
              <p:nvSpPr>
                <p:cNvPr id="89" name="Oval 88"/>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39" name="Group 90"/>
              <p:cNvGrpSpPr/>
              <p:nvPr/>
            </p:nvGrpSpPr>
            <p:grpSpPr>
              <a:xfrm>
                <a:off x="7052846" y="5029200"/>
                <a:ext cx="338554" cy="646331"/>
                <a:chOff x="2338137" y="3581400"/>
                <a:chExt cx="338554" cy="646331"/>
              </a:xfrm>
            </p:grpSpPr>
            <p:sp>
              <p:nvSpPr>
                <p:cNvPr id="92" name="Oval 91"/>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40" name="Group 97"/>
              <p:cNvGrpSpPr/>
              <p:nvPr/>
            </p:nvGrpSpPr>
            <p:grpSpPr>
              <a:xfrm>
                <a:off x="6324600" y="4419600"/>
                <a:ext cx="338554" cy="646331"/>
                <a:chOff x="2338137" y="3581400"/>
                <a:chExt cx="338554" cy="646331"/>
              </a:xfrm>
            </p:grpSpPr>
            <p:sp>
              <p:nvSpPr>
                <p:cNvPr id="99" name="Oval 9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42" name="Group 100"/>
              <p:cNvGrpSpPr/>
              <p:nvPr/>
            </p:nvGrpSpPr>
            <p:grpSpPr>
              <a:xfrm>
                <a:off x="5943600" y="3429000"/>
                <a:ext cx="338554" cy="646331"/>
                <a:chOff x="2338137" y="3581400"/>
                <a:chExt cx="338554" cy="646331"/>
              </a:xfrm>
            </p:grpSpPr>
            <p:sp>
              <p:nvSpPr>
                <p:cNvPr id="102" name="Oval 101"/>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48" name="Group 112"/>
              <p:cNvGrpSpPr/>
              <p:nvPr/>
            </p:nvGrpSpPr>
            <p:grpSpPr>
              <a:xfrm>
                <a:off x="5562600" y="4038600"/>
                <a:ext cx="338554" cy="646331"/>
                <a:chOff x="2338137" y="3581400"/>
                <a:chExt cx="338554" cy="646331"/>
              </a:xfrm>
            </p:grpSpPr>
            <p:sp>
              <p:nvSpPr>
                <p:cNvPr id="114" name="Oval 113"/>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Bottom)">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45"/>
                                        </p:tgtEl>
                                        <p:attrNameLst>
                                          <p:attrName>style.visibility</p:attrName>
                                        </p:attrNameLst>
                                      </p:cBhvr>
                                      <p:to>
                                        <p:strVal val="visible"/>
                                      </p:to>
                                    </p:set>
                                    <p:anim by="(-#ppt_w*2)" calcmode="lin" valueType="num">
                                      <p:cBhvr rctx="PPT">
                                        <p:cTn id="35" dur="500" autoRev="1" fill="hold">
                                          <p:stCondLst>
                                            <p:cond delay="0"/>
                                          </p:stCondLst>
                                        </p:cTn>
                                        <p:tgtEl>
                                          <p:spTgt spid="45"/>
                                        </p:tgtEl>
                                        <p:attrNameLst>
                                          <p:attrName>ppt_w</p:attrName>
                                        </p:attrNameLst>
                                      </p:cBhvr>
                                    </p:anim>
                                    <p:anim by="(#ppt_w*0.50)" calcmode="lin" valueType="num">
                                      <p:cBhvr>
                                        <p:cTn id="36" dur="500" decel="50000" autoRev="1" fill="hold">
                                          <p:stCondLst>
                                            <p:cond delay="0"/>
                                          </p:stCondLst>
                                        </p:cTn>
                                        <p:tgtEl>
                                          <p:spTgt spid="45"/>
                                        </p:tgtEl>
                                        <p:attrNameLst>
                                          <p:attrName>ppt_x</p:attrName>
                                        </p:attrNameLst>
                                      </p:cBhvr>
                                    </p:anim>
                                    <p:anim from="(-#ppt_h/2)" to="(#ppt_y)" calcmode="lin" valueType="num">
                                      <p:cBhvr>
                                        <p:cTn id="37" dur="1000" fill="hold">
                                          <p:stCondLst>
                                            <p:cond delay="0"/>
                                          </p:stCondLst>
                                        </p:cTn>
                                        <p:tgtEl>
                                          <p:spTgt spid="45"/>
                                        </p:tgtEl>
                                        <p:attrNameLst>
                                          <p:attrName>ppt_y</p:attrName>
                                        </p:attrNameLst>
                                      </p:cBhvr>
                                    </p:anim>
                                    <p:animRot by="21600000">
                                      <p:cBhvr>
                                        <p:cTn id="38" dur="1000" fill="hold">
                                          <p:stCondLst>
                                            <p:cond delay="0"/>
                                          </p:stCondLst>
                                        </p:cTn>
                                        <p:tgtEl>
                                          <p:spTgt spid="45"/>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8.33333E-7 3.7037E-7 L -0.2276 0.09954 " pathEditMode="relative" rAng="0" ptsTypes="AA">
                                      <p:cBhvr>
                                        <p:cTn id="42" dur="2000" fill="hold"/>
                                        <p:tgtEl>
                                          <p:spTgt spid="4"/>
                                        </p:tgtEl>
                                        <p:attrNameLst>
                                          <p:attrName>ppt_x</p:attrName>
                                          <p:attrName>ppt_y</p:attrName>
                                        </p:attrNameLst>
                                      </p:cBhvr>
                                      <p:rCtr x="-114" y="50"/>
                                    </p:animMotion>
                                  </p:childTnLst>
                                </p:cTn>
                              </p:par>
                            </p:childTnLst>
                          </p:cTn>
                        </p:par>
                        <p:par>
                          <p:cTn id="43" fill="hold">
                            <p:stCondLst>
                              <p:cond delay="2000"/>
                            </p:stCondLst>
                            <p:childTnLst>
                              <p:par>
                                <p:cTn id="44" presetID="9" presetClass="exit" presetSubtype="0" fill="hold" grpId="1" nodeType="afterEffect">
                                  <p:stCondLst>
                                    <p:cond delay="0"/>
                                  </p:stCondLst>
                                  <p:childTnLst>
                                    <p:animEffect transition="out" filter="dissolv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repeatCount="indefinite" autoRev="1" fill="hold" nodeType="clickEffect">
                                  <p:stCondLst>
                                    <p:cond delay="0"/>
                                  </p:stCondLst>
                                  <p:endCondLst>
                                    <p:cond evt="onNext" delay="0">
                                      <p:tgtEl>
                                        <p:sldTgt/>
                                      </p:tgtEl>
                                    </p:cond>
                                  </p:endCondLst>
                                  <p:childTnLst>
                                    <p:animMotion origin="layout" path="M -0.2276 0.09953 L -0.28593 0.02175 " pathEditMode="relative" rAng="0" ptsTypes="AA">
                                      <p:cBhvr>
                                        <p:cTn id="50" dur="1000" fill="hold"/>
                                        <p:tgtEl>
                                          <p:spTgt spid="4"/>
                                        </p:tgtEl>
                                        <p:attrNameLst>
                                          <p:attrName>ppt_x</p:attrName>
                                          <p:attrName>ppt_y</p:attrName>
                                        </p:attrNameLst>
                                      </p:cBhvr>
                                      <p:rCtr x="-29" y="-39"/>
                                    </p:animMotion>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0-#ppt_w/2"/>
                                          </p:val>
                                        </p:tav>
                                        <p:tav tm="100000">
                                          <p:val>
                                            <p:strVal val="#ppt_x"/>
                                          </p:val>
                                        </p:tav>
                                      </p:tavLst>
                                    </p:anim>
                                    <p:anim calcmode="lin" valueType="num">
                                      <p:cBhvr additive="base">
                                        <p:cTn id="56" dur="10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1000" fill="hold"/>
                                        <p:tgtEl>
                                          <p:spTgt spid="34"/>
                                        </p:tgtEl>
                                        <p:attrNameLst>
                                          <p:attrName>ppt_x</p:attrName>
                                        </p:attrNameLst>
                                      </p:cBhvr>
                                      <p:tavLst>
                                        <p:tav tm="0">
                                          <p:val>
                                            <p:strVal val="0-#ppt_w/2"/>
                                          </p:val>
                                        </p:tav>
                                        <p:tav tm="100000">
                                          <p:val>
                                            <p:strVal val="#ppt_x"/>
                                          </p:val>
                                        </p:tav>
                                      </p:tavLst>
                                    </p:anim>
                                    <p:anim calcmode="lin" valueType="num">
                                      <p:cBhvr additive="base">
                                        <p:cTn id="6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up)">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2276 0.09954 C -0.22222 0.11713 -0.21684 0.11806 -0.2033 0.12917 C -0.20035 0.13171 -0.19826 0.13518 -0.19514 0.13796 C -0.1875 0.14398 -0.17899 0.14931 -0.17083 0.15509 C -0.16701 0.15741 -0.16215 0.15741 -0.15868 0.15926 C -0.15417 0.16181 -0.15052 0.16505 -0.14653 0.16782 C -0.13594 0.18356 -0.12639 0.20579 -0.11354 0.21921 C -0.10382 0.25046 -0.10035 0.26412 -0.07292 0.28333 C -0.05382 0.34514 -0.06337 0.41227 -0.04427 0.47153 C -0.05035 0.5287 -0.04861 0.49722 -0.04861 0.5662 " pathEditMode="relative" rAng="0" ptsTypes="fffffffffA">
                                      <p:cBhvr>
                                        <p:cTn id="80" dur="2000" fill="hold"/>
                                        <p:tgtEl>
                                          <p:spTgt spid="4"/>
                                        </p:tgtEl>
                                        <p:attrNameLst>
                                          <p:attrName>ppt_x</p:attrName>
                                          <p:attrName>ppt_y</p:attrName>
                                        </p:attrNameLst>
                                      </p:cBhvr>
                                      <p:rCtr x="92" y="233"/>
                                    </p:animMotion>
                                  </p:childTnLst>
                                </p:cTn>
                              </p:par>
                            </p:childTnLst>
                          </p:cTn>
                        </p:par>
                        <p:par>
                          <p:cTn id="81" fill="hold">
                            <p:stCondLst>
                              <p:cond delay="2000"/>
                            </p:stCondLst>
                            <p:childTnLst>
                              <p:par>
                                <p:cTn id="82" presetID="8" presetClass="emph" presetSubtype="0" fill="hold" nodeType="afterEffect">
                                  <p:stCondLst>
                                    <p:cond delay="0"/>
                                  </p:stCondLst>
                                  <p:childTnLst>
                                    <p:animRot by="-1320000">
                                      <p:cBhvr>
                                        <p:cTn id="83" dur="1000" fill="hold"/>
                                        <p:tgtEl>
                                          <p:spTgt spid="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iterate type="lt">
                                    <p:tmAbs val="0"/>
                                  </p:iterate>
                                  <p:childTnLst>
                                    <p:set>
                                      <p:cBhvr>
                                        <p:cTn id="87" dur="1" fill="hold">
                                          <p:stCondLst>
                                            <p:cond delay="0"/>
                                          </p:stCondLst>
                                        </p:cTn>
                                        <p:tgtEl>
                                          <p:spTgt spid="4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2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left)">
                                      <p:cBhvr>
                                        <p:cTn id="97" dur="20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left)">
                                      <p:cBhvr>
                                        <p:cTn id="102" dur="2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p:cTn id="107" dur="500" fill="hold"/>
                                        <p:tgtEl>
                                          <p:spTgt spid="5"/>
                                        </p:tgtEl>
                                        <p:attrNameLst>
                                          <p:attrName>ppt_w</p:attrName>
                                        </p:attrNameLst>
                                      </p:cBhvr>
                                      <p:tavLst>
                                        <p:tav tm="0">
                                          <p:val>
                                            <p:fltVal val="0"/>
                                          </p:val>
                                        </p:tav>
                                        <p:tav tm="100000">
                                          <p:val>
                                            <p:strVal val="#ppt_w"/>
                                          </p:val>
                                        </p:tav>
                                      </p:tavLst>
                                    </p:anim>
                                    <p:anim calcmode="lin" valueType="num">
                                      <p:cBhvr>
                                        <p:cTn id="108" dur="500" fill="hold"/>
                                        <p:tgtEl>
                                          <p:spTgt spid="5"/>
                                        </p:tgtEl>
                                        <p:attrNameLst>
                                          <p:attrName>ppt_h</p:attrName>
                                        </p:attrNameLst>
                                      </p:cBhvr>
                                      <p:tavLst>
                                        <p:tav tm="0">
                                          <p:val>
                                            <p:fltVal val="0"/>
                                          </p:val>
                                        </p:tav>
                                        <p:tav tm="100000">
                                          <p:val>
                                            <p:strVal val="#ppt_h"/>
                                          </p:val>
                                        </p:tav>
                                      </p:tavLst>
                                    </p:anim>
                                    <p:animEffect transition="in" filter="fade">
                                      <p:cBhvr>
                                        <p:cTn id="109" dur="500"/>
                                        <p:tgtEl>
                                          <p:spTgt spid="5"/>
                                        </p:tgtEl>
                                      </p:cBhvr>
                                    </p:animEffect>
                                  </p:childTnLst>
                                </p:cTn>
                              </p:par>
                              <p:par>
                                <p:cTn id="110" presetID="53" presetClass="entr" presetSubtype="0" fill="hold" nodeType="with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fill="hold"/>
                                        <p:tgtEl>
                                          <p:spTgt spid="14"/>
                                        </p:tgtEl>
                                        <p:attrNameLst>
                                          <p:attrName>ppt_w</p:attrName>
                                        </p:attrNameLst>
                                      </p:cBhvr>
                                      <p:tavLst>
                                        <p:tav tm="0">
                                          <p:val>
                                            <p:fltVal val="0"/>
                                          </p:val>
                                        </p:tav>
                                        <p:tav tm="100000">
                                          <p:val>
                                            <p:strVal val="#ppt_w"/>
                                          </p:val>
                                        </p:tav>
                                      </p:tavLst>
                                    </p:anim>
                                    <p:anim calcmode="lin" valueType="num">
                                      <p:cBhvr>
                                        <p:cTn id="113" dur="500" fill="hold"/>
                                        <p:tgtEl>
                                          <p:spTgt spid="14"/>
                                        </p:tgtEl>
                                        <p:attrNameLst>
                                          <p:attrName>ppt_h</p:attrName>
                                        </p:attrNameLst>
                                      </p:cBhvr>
                                      <p:tavLst>
                                        <p:tav tm="0">
                                          <p:val>
                                            <p:fltVal val="0"/>
                                          </p:val>
                                        </p:tav>
                                        <p:tav tm="100000">
                                          <p:val>
                                            <p:strVal val="#ppt_h"/>
                                          </p:val>
                                        </p:tav>
                                      </p:tavLst>
                                    </p:anim>
                                    <p:animEffect transition="in" filter="fade">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1000" fill="hold"/>
                                        <p:tgtEl>
                                          <p:spTgt spid="23"/>
                                        </p:tgtEl>
                                        <p:attrNameLst>
                                          <p:attrName>ppt_w</p:attrName>
                                        </p:attrNameLst>
                                      </p:cBhvr>
                                      <p:tavLst>
                                        <p:tav tm="0">
                                          <p:val>
                                            <p:fltVal val="0"/>
                                          </p:val>
                                        </p:tav>
                                        <p:tav tm="100000">
                                          <p:val>
                                            <p:strVal val="#ppt_w"/>
                                          </p:val>
                                        </p:tav>
                                      </p:tavLst>
                                    </p:anim>
                                    <p:anim calcmode="lin" valueType="num">
                                      <p:cBhvr>
                                        <p:cTn id="120" dur="1000" fill="hold"/>
                                        <p:tgtEl>
                                          <p:spTgt spid="23"/>
                                        </p:tgtEl>
                                        <p:attrNameLst>
                                          <p:attrName>ppt_h</p:attrName>
                                        </p:attrNameLst>
                                      </p:cBhvr>
                                      <p:tavLst>
                                        <p:tav tm="0">
                                          <p:val>
                                            <p:fltVal val="0"/>
                                          </p:val>
                                        </p:tav>
                                        <p:tav tm="100000">
                                          <p:val>
                                            <p:strVal val="#ppt_h"/>
                                          </p:val>
                                        </p:tav>
                                      </p:tavLst>
                                    </p:anim>
                                    <p:animEffect transition="in" filter="fade">
                                      <p:cBhvr>
                                        <p:cTn id="121" dur="1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0" fill="hold" nodeType="clickEffect">
                                  <p:stCondLst>
                                    <p:cond delay="0"/>
                                  </p:stCondLst>
                                  <p:childTnLst>
                                    <p:set>
                                      <p:cBhvr>
                                        <p:cTn id="125" dur="1" fill="hold">
                                          <p:stCondLst>
                                            <p:cond delay="0"/>
                                          </p:stCondLst>
                                        </p:cTn>
                                        <p:tgtEl>
                                          <p:spTgt spid="16"/>
                                        </p:tgtEl>
                                        <p:attrNameLst>
                                          <p:attrName>style.visibility</p:attrName>
                                        </p:attrNameLst>
                                      </p:cBhvr>
                                      <p:to>
                                        <p:strVal val="visible"/>
                                      </p:to>
                                    </p:set>
                                    <p:anim calcmode="lin" valueType="num">
                                      <p:cBhvr>
                                        <p:cTn id="126" dur="1000" fill="hold"/>
                                        <p:tgtEl>
                                          <p:spTgt spid="16"/>
                                        </p:tgtEl>
                                        <p:attrNameLst>
                                          <p:attrName>ppt_w</p:attrName>
                                        </p:attrNameLst>
                                      </p:cBhvr>
                                      <p:tavLst>
                                        <p:tav tm="0">
                                          <p:val>
                                            <p:fltVal val="0"/>
                                          </p:val>
                                        </p:tav>
                                        <p:tav tm="100000">
                                          <p:val>
                                            <p:strVal val="#ppt_w"/>
                                          </p:val>
                                        </p:tav>
                                      </p:tavLst>
                                    </p:anim>
                                    <p:anim calcmode="lin" valueType="num">
                                      <p:cBhvr>
                                        <p:cTn id="127" dur="1000" fill="hold"/>
                                        <p:tgtEl>
                                          <p:spTgt spid="16"/>
                                        </p:tgtEl>
                                        <p:attrNameLst>
                                          <p:attrName>ppt_h</p:attrName>
                                        </p:attrNameLst>
                                      </p:cBhvr>
                                      <p:tavLst>
                                        <p:tav tm="0">
                                          <p:val>
                                            <p:fltVal val="0"/>
                                          </p:val>
                                        </p:tav>
                                        <p:tav tm="100000">
                                          <p:val>
                                            <p:strVal val="#ppt_h"/>
                                          </p:val>
                                        </p:tav>
                                      </p:tavLst>
                                    </p:anim>
                                    <p:animEffect transition="in" filter="fade">
                                      <p:cBhvr>
                                        <p:cTn id="128" dur="1000"/>
                                        <p:tgtEl>
                                          <p:spTgt spid="16"/>
                                        </p:tgtEl>
                                      </p:cBhvr>
                                    </p:animEffect>
                                  </p:childTnLst>
                                </p:cTn>
                              </p:par>
                              <p:par>
                                <p:cTn id="129" presetID="53" presetClass="entr" presetSubtype="0" fill="hold" nodeType="with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1000" fill="hold"/>
                                        <p:tgtEl>
                                          <p:spTgt spid="21"/>
                                        </p:tgtEl>
                                        <p:attrNameLst>
                                          <p:attrName>ppt_w</p:attrName>
                                        </p:attrNameLst>
                                      </p:cBhvr>
                                      <p:tavLst>
                                        <p:tav tm="0">
                                          <p:val>
                                            <p:fltVal val="0"/>
                                          </p:val>
                                        </p:tav>
                                        <p:tav tm="100000">
                                          <p:val>
                                            <p:strVal val="#ppt_w"/>
                                          </p:val>
                                        </p:tav>
                                      </p:tavLst>
                                    </p:anim>
                                    <p:anim calcmode="lin" valueType="num">
                                      <p:cBhvr>
                                        <p:cTn id="132" dur="1000" fill="hold"/>
                                        <p:tgtEl>
                                          <p:spTgt spid="21"/>
                                        </p:tgtEl>
                                        <p:attrNameLst>
                                          <p:attrName>ppt_h</p:attrName>
                                        </p:attrNameLst>
                                      </p:cBhvr>
                                      <p:tavLst>
                                        <p:tav tm="0">
                                          <p:val>
                                            <p:fltVal val="0"/>
                                          </p:val>
                                        </p:tav>
                                        <p:tav tm="100000">
                                          <p:val>
                                            <p:strVal val="#ppt_h"/>
                                          </p:val>
                                        </p:tav>
                                      </p:tavLst>
                                    </p:anim>
                                    <p:animEffect transition="in" filter="fade">
                                      <p:cBhvr>
                                        <p:cTn id="133" dur="1000"/>
                                        <p:tgtEl>
                                          <p:spTgt spid="21"/>
                                        </p:tgtEl>
                                      </p:cBhvr>
                                    </p:animEffect>
                                  </p:childTnLst>
                                </p:cTn>
                              </p:par>
                              <p:par>
                                <p:cTn id="134" presetID="53" presetClass="entr" presetSubtype="0" fill="hold" nodeType="withEffect">
                                  <p:stCondLst>
                                    <p:cond delay="0"/>
                                  </p:stCondLst>
                                  <p:childTnLst>
                                    <p:set>
                                      <p:cBhvr>
                                        <p:cTn id="135" dur="1" fill="hold">
                                          <p:stCondLst>
                                            <p:cond delay="0"/>
                                          </p:stCondLst>
                                        </p:cTn>
                                        <p:tgtEl>
                                          <p:spTgt spid="15"/>
                                        </p:tgtEl>
                                        <p:attrNameLst>
                                          <p:attrName>style.visibility</p:attrName>
                                        </p:attrNameLst>
                                      </p:cBhvr>
                                      <p:to>
                                        <p:strVal val="visible"/>
                                      </p:to>
                                    </p:set>
                                    <p:anim calcmode="lin" valueType="num">
                                      <p:cBhvr>
                                        <p:cTn id="136" dur="1000" fill="hold"/>
                                        <p:tgtEl>
                                          <p:spTgt spid="15"/>
                                        </p:tgtEl>
                                        <p:attrNameLst>
                                          <p:attrName>ppt_w</p:attrName>
                                        </p:attrNameLst>
                                      </p:cBhvr>
                                      <p:tavLst>
                                        <p:tav tm="0">
                                          <p:val>
                                            <p:fltVal val="0"/>
                                          </p:val>
                                        </p:tav>
                                        <p:tav tm="100000">
                                          <p:val>
                                            <p:strVal val="#ppt_w"/>
                                          </p:val>
                                        </p:tav>
                                      </p:tavLst>
                                    </p:anim>
                                    <p:anim calcmode="lin" valueType="num">
                                      <p:cBhvr>
                                        <p:cTn id="137" dur="1000" fill="hold"/>
                                        <p:tgtEl>
                                          <p:spTgt spid="15"/>
                                        </p:tgtEl>
                                        <p:attrNameLst>
                                          <p:attrName>ppt_h</p:attrName>
                                        </p:attrNameLst>
                                      </p:cBhvr>
                                      <p:tavLst>
                                        <p:tav tm="0">
                                          <p:val>
                                            <p:fltVal val="0"/>
                                          </p:val>
                                        </p:tav>
                                        <p:tav tm="100000">
                                          <p:val>
                                            <p:strVal val="#ppt_h"/>
                                          </p:val>
                                        </p:tav>
                                      </p:tavLst>
                                    </p:anim>
                                    <p:animEffect transition="in" filter="fade">
                                      <p:cBhvr>
                                        <p:cTn id="138" dur="1000"/>
                                        <p:tgtEl>
                                          <p:spTgt spid="15"/>
                                        </p:tgtEl>
                                      </p:cBhvr>
                                    </p:animEffect>
                                  </p:childTnLst>
                                </p:cTn>
                              </p:par>
                              <p:par>
                                <p:cTn id="139" presetID="53" presetClass="entr" presetSubtype="0" fill="hold" nodeType="withEffect">
                                  <p:stCondLst>
                                    <p:cond delay="0"/>
                                  </p:stCondLst>
                                  <p:childTnLst>
                                    <p:set>
                                      <p:cBhvr>
                                        <p:cTn id="140" dur="1" fill="hold">
                                          <p:stCondLst>
                                            <p:cond delay="0"/>
                                          </p:stCondLst>
                                        </p:cTn>
                                        <p:tgtEl>
                                          <p:spTgt spid="18"/>
                                        </p:tgtEl>
                                        <p:attrNameLst>
                                          <p:attrName>style.visibility</p:attrName>
                                        </p:attrNameLst>
                                      </p:cBhvr>
                                      <p:to>
                                        <p:strVal val="visible"/>
                                      </p:to>
                                    </p:set>
                                    <p:anim calcmode="lin" valueType="num">
                                      <p:cBhvr>
                                        <p:cTn id="141" dur="1000" fill="hold"/>
                                        <p:tgtEl>
                                          <p:spTgt spid="18"/>
                                        </p:tgtEl>
                                        <p:attrNameLst>
                                          <p:attrName>ppt_w</p:attrName>
                                        </p:attrNameLst>
                                      </p:cBhvr>
                                      <p:tavLst>
                                        <p:tav tm="0">
                                          <p:val>
                                            <p:fltVal val="0"/>
                                          </p:val>
                                        </p:tav>
                                        <p:tav tm="100000">
                                          <p:val>
                                            <p:strVal val="#ppt_w"/>
                                          </p:val>
                                        </p:tav>
                                      </p:tavLst>
                                    </p:anim>
                                    <p:anim calcmode="lin" valueType="num">
                                      <p:cBhvr>
                                        <p:cTn id="142" dur="1000" fill="hold"/>
                                        <p:tgtEl>
                                          <p:spTgt spid="18"/>
                                        </p:tgtEl>
                                        <p:attrNameLst>
                                          <p:attrName>ppt_h</p:attrName>
                                        </p:attrNameLst>
                                      </p:cBhvr>
                                      <p:tavLst>
                                        <p:tav tm="0">
                                          <p:val>
                                            <p:fltVal val="0"/>
                                          </p:val>
                                        </p:tav>
                                        <p:tav tm="100000">
                                          <p:val>
                                            <p:strVal val="#ppt_h"/>
                                          </p:val>
                                        </p:tav>
                                      </p:tavLst>
                                    </p:anim>
                                    <p:animEffect transition="in" filter="fade">
                                      <p:cBhvr>
                                        <p:cTn id="143" dur="1000"/>
                                        <p:tgtEl>
                                          <p:spTgt spid="18"/>
                                        </p:tgtEl>
                                      </p:cBhvr>
                                    </p:animEffect>
                                  </p:childTnLst>
                                </p:cTn>
                              </p:par>
                              <p:par>
                                <p:cTn id="144" presetID="53" presetClass="entr" presetSubtype="0" fill="hold" nodeType="withEffect">
                                  <p:stCondLst>
                                    <p:cond delay="0"/>
                                  </p:stCondLst>
                                  <p:childTnLst>
                                    <p:set>
                                      <p:cBhvr>
                                        <p:cTn id="145" dur="1" fill="hold">
                                          <p:stCondLst>
                                            <p:cond delay="0"/>
                                          </p:stCondLst>
                                        </p:cTn>
                                        <p:tgtEl>
                                          <p:spTgt spid="13"/>
                                        </p:tgtEl>
                                        <p:attrNameLst>
                                          <p:attrName>style.visibility</p:attrName>
                                        </p:attrNameLst>
                                      </p:cBhvr>
                                      <p:to>
                                        <p:strVal val="visible"/>
                                      </p:to>
                                    </p:set>
                                    <p:anim calcmode="lin" valueType="num">
                                      <p:cBhvr>
                                        <p:cTn id="146" dur="1000" fill="hold"/>
                                        <p:tgtEl>
                                          <p:spTgt spid="13"/>
                                        </p:tgtEl>
                                        <p:attrNameLst>
                                          <p:attrName>ppt_w</p:attrName>
                                        </p:attrNameLst>
                                      </p:cBhvr>
                                      <p:tavLst>
                                        <p:tav tm="0">
                                          <p:val>
                                            <p:fltVal val="0"/>
                                          </p:val>
                                        </p:tav>
                                        <p:tav tm="100000">
                                          <p:val>
                                            <p:strVal val="#ppt_w"/>
                                          </p:val>
                                        </p:tav>
                                      </p:tavLst>
                                    </p:anim>
                                    <p:anim calcmode="lin" valueType="num">
                                      <p:cBhvr>
                                        <p:cTn id="147" dur="1000" fill="hold"/>
                                        <p:tgtEl>
                                          <p:spTgt spid="13"/>
                                        </p:tgtEl>
                                        <p:attrNameLst>
                                          <p:attrName>ppt_h</p:attrName>
                                        </p:attrNameLst>
                                      </p:cBhvr>
                                      <p:tavLst>
                                        <p:tav tm="0">
                                          <p:val>
                                            <p:fltVal val="0"/>
                                          </p:val>
                                        </p:tav>
                                        <p:tav tm="100000">
                                          <p:val>
                                            <p:strVal val="#ppt_h"/>
                                          </p:val>
                                        </p:tav>
                                      </p:tavLst>
                                    </p:anim>
                                    <p:animEffect transition="in" filter="fade">
                                      <p:cBhvr>
                                        <p:cTn id="148" dur="1000"/>
                                        <p:tgtEl>
                                          <p:spTgt spid="13"/>
                                        </p:tgtEl>
                                      </p:cBhvr>
                                    </p:animEffect>
                                  </p:childTnLst>
                                </p:cTn>
                              </p:par>
                              <p:par>
                                <p:cTn id="149" presetID="53" presetClass="entr" presetSubtype="0" fill="hold" nodeType="withEffect">
                                  <p:stCondLst>
                                    <p:cond delay="0"/>
                                  </p:stCondLst>
                                  <p:childTnLst>
                                    <p:set>
                                      <p:cBhvr>
                                        <p:cTn id="150" dur="1" fill="hold">
                                          <p:stCondLst>
                                            <p:cond delay="0"/>
                                          </p:stCondLst>
                                        </p:cTn>
                                        <p:tgtEl>
                                          <p:spTgt spid="17"/>
                                        </p:tgtEl>
                                        <p:attrNameLst>
                                          <p:attrName>style.visibility</p:attrName>
                                        </p:attrNameLst>
                                      </p:cBhvr>
                                      <p:to>
                                        <p:strVal val="visible"/>
                                      </p:to>
                                    </p:set>
                                    <p:anim calcmode="lin" valueType="num">
                                      <p:cBhvr>
                                        <p:cTn id="151" dur="1000" fill="hold"/>
                                        <p:tgtEl>
                                          <p:spTgt spid="17"/>
                                        </p:tgtEl>
                                        <p:attrNameLst>
                                          <p:attrName>ppt_w</p:attrName>
                                        </p:attrNameLst>
                                      </p:cBhvr>
                                      <p:tavLst>
                                        <p:tav tm="0">
                                          <p:val>
                                            <p:fltVal val="0"/>
                                          </p:val>
                                        </p:tav>
                                        <p:tav tm="100000">
                                          <p:val>
                                            <p:strVal val="#ppt_w"/>
                                          </p:val>
                                        </p:tav>
                                      </p:tavLst>
                                    </p:anim>
                                    <p:anim calcmode="lin" valueType="num">
                                      <p:cBhvr>
                                        <p:cTn id="152" dur="1000" fill="hold"/>
                                        <p:tgtEl>
                                          <p:spTgt spid="17"/>
                                        </p:tgtEl>
                                        <p:attrNameLst>
                                          <p:attrName>ppt_h</p:attrName>
                                        </p:attrNameLst>
                                      </p:cBhvr>
                                      <p:tavLst>
                                        <p:tav tm="0">
                                          <p:val>
                                            <p:fltVal val="0"/>
                                          </p:val>
                                        </p:tav>
                                        <p:tav tm="100000">
                                          <p:val>
                                            <p:strVal val="#ppt_h"/>
                                          </p:val>
                                        </p:tav>
                                      </p:tavLst>
                                    </p:anim>
                                    <p:animEffect transition="in" filter="fade">
                                      <p:cBhvr>
                                        <p:cTn id="153" dur="1000"/>
                                        <p:tgtEl>
                                          <p:spTgt spid="17"/>
                                        </p:tgtEl>
                                      </p:cBhvr>
                                    </p:animEffect>
                                  </p:childTnLst>
                                </p:cTn>
                              </p:par>
                              <p:par>
                                <p:cTn id="154" presetID="53" presetClass="entr" presetSubtype="0" fill="hold" nodeType="withEffect">
                                  <p:stCondLst>
                                    <p:cond delay="0"/>
                                  </p:stCondLst>
                                  <p:childTnLst>
                                    <p:set>
                                      <p:cBhvr>
                                        <p:cTn id="155" dur="1" fill="hold">
                                          <p:stCondLst>
                                            <p:cond delay="0"/>
                                          </p:stCondLst>
                                        </p:cTn>
                                        <p:tgtEl>
                                          <p:spTgt spid="12"/>
                                        </p:tgtEl>
                                        <p:attrNameLst>
                                          <p:attrName>style.visibility</p:attrName>
                                        </p:attrNameLst>
                                      </p:cBhvr>
                                      <p:to>
                                        <p:strVal val="visible"/>
                                      </p:to>
                                    </p:set>
                                    <p:anim calcmode="lin" valueType="num">
                                      <p:cBhvr>
                                        <p:cTn id="156" dur="1000" fill="hold"/>
                                        <p:tgtEl>
                                          <p:spTgt spid="12"/>
                                        </p:tgtEl>
                                        <p:attrNameLst>
                                          <p:attrName>ppt_w</p:attrName>
                                        </p:attrNameLst>
                                      </p:cBhvr>
                                      <p:tavLst>
                                        <p:tav tm="0">
                                          <p:val>
                                            <p:fltVal val="0"/>
                                          </p:val>
                                        </p:tav>
                                        <p:tav tm="100000">
                                          <p:val>
                                            <p:strVal val="#ppt_w"/>
                                          </p:val>
                                        </p:tav>
                                      </p:tavLst>
                                    </p:anim>
                                    <p:anim calcmode="lin" valueType="num">
                                      <p:cBhvr>
                                        <p:cTn id="157" dur="1000" fill="hold"/>
                                        <p:tgtEl>
                                          <p:spTgt spid="12"/>
                                        </p:tgtEl>
                                        <p:attrNameLst>
                                          <p:attrName>ppt_h</p:attrName>
                                        </p:attrNameLst>
                                      </p:cBhvr>
                                      <p:tavLst>
                                        <p:tav tm="0">
                                          <p:val>
                                            <p:fltVal val="0"/>
                                          </p:val>
                                        </p:tav>
                                        <p:tav tm="100000">
                                          <p:val>
                                            <p:strVal val="#ppt_h"/>
                                          </p:val>
                                        </p:tav>
                                      </p:tavLst>
                                    </p:anim>
                                    <p:animEffect transition="in" filter="fade">
                                      <p:cBhvr>
                                        <p:cTn id="158" dur="1000"/>
                                        <p:tgtEl>
                                          <p:spTgt spid="12"/>
                                        </p:tgtEl>
                                      </p:cBhvr>
                                    </p:animEffec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nodeType="clickEffect">
                                  <p:stCondLst>
                                    <p:cond delay="0"/>
                                  </p:stCondLst>
                                  <p:childTnLst>
                                    <p:animMotion origin="layout" path="M 0 0 C -0.00834 0.01111 -0.01528 0.02199 -0.02292 0.03333 C -0.02691 0.03912 -0.03212 0.04352 -0.03542 0.05 C -0.0382 0.05556 -0.03959 0.06296 -0.04375 0.06667 C -0.04584 0.06852 -0.04844 0.06944 -0.05 0.07222 C -0.05087 0.07361 -0.05 0.07593 -0.05 0.07778 " pathEditMode="relative" ptsTypes="fffffA">
                                      <p:cBhvr>
                                        <p:cTn id="162" dur="2000" fill="hold"/>
                                        <p:tgtEl>
                                          <p:spTgt spid="17"/>
                                        </p:tgtEl>
                                        <p:attrNameLst>
                                          <p:attrName>ppt_x</p:attrName>
                                          <p:attrName>ppt_y</p:attrName>
                                        </p:attrNameLst>
                                      </p:cBhvr>
                                    </p:animMotion>
                                  </p:childTnLst>
                                </p:cTn>
                              </p:par>
                              <p:par>
                                <p:cTn id="163" presetID="0" presetClass="path" presetSubtype="0" accel="50000" decel="50000" fill="hold" nodeType="withEffect">
                                  <p:stCondLst>
                                    <p:cond delay="0"/>
                                  </p:stCondLst>
                                  <p:childTnLst>
                                    <p:animMotion origin="layout" path="M 0 0 C -0.00834 0.01111 -0.01528 0.02199 -0.02292 0.03333 C -0.02691 0.03912 -0.03212 0.04352 -0.03542 0.05 C -0.0382 0.05556 -0.03959 0.06296 -0.04375 0.06667 C -0.04584 0.06852 -0.04844 0.06944 -0.05 0.07222 C -0.05087 0.07361 -0.05 0.07593 -0.05 0.07778 " pathEditMode="relative" ptsTypes="fffffA">
                                      <p:cBhvr>
                                        <p:cTn id="164" dur="2000" fill="hold"/>
                                        <p:tgtEl>
                                          <p:spTgt spid="18"/>
                                        </p:tgtEl>
                                        <p:attrNameLst>
                                          <p:attrName>ppt_x</p:attrName>
                                          <p:attrName>ppt_y</p:attrName>
                                        </p:attrNameLst>
                                      </p:cBhvr>
                                    </p:animMotion>
                                  </p:childTnLst>
                                </p:cTn>
                              </p:par>
                              <p:par>
                                <p:cTn id="165" presetID="0" presetClass="path" presetSubtype="0" accel="50000" decel="50000" fill="hold" nodeType="withEffect">
                                  <p:stCondLst>
                                    <p:cond delay="0"/>
                                  </p:stCondLst>
                                  <p:childTnLst>
                                    <p:animMotion origin="layout" path="M 0 0 C -0.00834 0.01111 -0.01528 0.02199 -0.02292 0.03333 C -0.02691 0.03912 -0.03212 0.04352 -0.03542 0.05 C -0.0382 0.05556 -0.03959 0.06296 -0.04375 0.06667 C -0.04584 0.06852 -0.04844 0.06944 -0.05 0.07222 C -0.05087 0.07361 -0.05 0.07593 -0.05 0.07778 " pathEditMode="relative" ptsTypes="fffffA">
                                      <p:cBhvr>
                                        <p:cTn id="166"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45" grpId="0"/>
      <p:bldP spid="45" grpId="1"/>
      <p:bldP spid="46" grpId="0"/>
      <p:bldP spid="47"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6" name="Picture 55" descr="Green field1.jpg"/>
          <p:cNvPicPr>
            <a:picLocks noChangeAspect="1"/>
          </p:cNvPicPr>
          <p:nvPr/>
        </p:nvPicPr>
        <p:blipFill>
          <a:blip r:embed="rId3" cstate="print"/>
          <a:stretch>
            <a:fillRect/>
          </a:stretch>
        </p:blipFill>
        <p:spPr>
          <a:xfrm rot="10800000">
            <a:off x="4523874" y="4800600"/>
            <a:ext cx="4572000" cy="1872914"/>
          </a:xfrm>
          <a:prstGeom prst="rect">
            <a:avLst/>
          </a:prstGeom>
        </p:spPr>
      </p:pic>
      <p:sp>
        <p:nvSpPr>
          <p:cNvPr id="10" name="Frame 9"/>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descr="Stand.png"/>
          <p:cNvPicPr>
            <a:picLocks noChangeAspect="1"/>
          </p:cNvPicPr>
          <p:nvPr/>
        </p:nvPicPr>
        <p:blipFill>
          <a:blip r:embed="rId4" cstate="print"/>
          <a:stretch>
            <a:fillRect/>
          </a:stretch>
        </p:blipFill>
        <p:spPr>
          <a:xfrm>
            <a:off x="0" y="457200"/>
            <a:ext cx="2908442" cy="4813602"/>
          </a:xfrm>
          <a:prstGeom prst="rect">
            <a:avLst/>
          </a:prstGeom>
        </p:spPr>
      </p:pic>
      <p:cxnSp>
        <p:nvCxnSpPr>
          <p:cNvPr id="43" name="Straight Connector 42"/>
          <p:cNvCxnSpPr/>
          <p:nvPr/>
        </p:nvCxnSpPr>
        <p:spPr>
          <a:xfrm rot="16200000" flipH="1">
            <a:off x="1028700" y="3390900"/>
            <a:ext cx="6858000" cy="7620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grpSp>
        <p:nvGrpSpPr>
          <p:cNvPr id="2" name="Group 116"/>
          <p:cNvGrpSpPr/>
          <p:nvPr/>
        </p:nvGrpSpPr>
        <p:grpSpPr>
          <a:xfrm rot="-1140000">
            <a:off x="1952283" y="-1478601"/>
            <a:ext cx="865866" cy="5128743"/>
            <a:chOff x="1952283" y="-1478601"/>
            <a:chExt cx="865866" cy="5128743"/>
          </a:xfrm>
        </p:grpSpPr>
        <p:grpSp>
          <p:nvGrpSpPr>
            <p:cNvPr id="3" name="Group 109"/>
            <p:cNvGrpSpPr/>
            <p:nvPr/>
          </p:nvGrpSpPr>
          <p:grpSpPr>
            <a:xfrm>
              <a:off x="1952283" y="1079802"/>
              <a:ext cx="865866" cy="2570340"/>
              <a:chOff x="1952283" y="1079802"/>
              <a:chExt cx="865866" cy="2570340"/>
            </a:xfrm>
          </p:grpSpPr>
          <p:pic>
            <p:nvPicPr>
              <p:cNvPr id="95" name="Picture 94" descr="Sholar ball.png"/>
              <p:cNvPicPr>
                <a:picLocks noChangeAspect="1"/>
              </p:cNvPicPr>
              <p:nvPr/>
            </p:nvPicPr>
            <p:blipFill>
              <a:blip r:embed="rId5" cstate="print"/>
              <a:stretch>
                <a:fillRect/>
              </a:stretch>
            </p:blipFill>
            <p:spPr>
              <a:xfrm>
                <a:off x="1952283" y="2784276"/>
                <a:ext cx="865866" cy="865866"/>
              </a:xfrm>
              <a:prstGeom prst="rect">
                <a:avLst/>
              </a:prstGeom>
            </p:spPr>
          </p:pic>
          <p:cxnSp>
            <p:nvCxnSpPr>
              <p:cNvPr id="96" name="Straight Connector 95"/>
              <p:cNvCxnSpPr/>
              <p:nvPr/>
            </p:nvCxnSpPr>
            <p:spPr>
              <a:xfrm rot="5400000">
                <a:off x="1544059" y="1910785"/>
                <a:ext cx="1699917" cy="3795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rot="5400000">
              <a:off x="1128811" y="-194663"/>
              <a:ext cx="2569464" cy="1588"/>
            </a:xfrm>
            <a:prstGeom prst="line">
              <a:avLst/>
            </a:prstGeom>
            <a:ln w="76200">
              <a:noFill/>
            </a:ln>
          </p:spPr>
          <p:style>
            <a:lnRef idx="1">
              <a:schemeClr val="accent1"/>
            </a:lnRef>
            <a:fillRef idx="0">
              <a:schemeClr val="accent1"/>
            </a:fillRef>
            <a:effectRef idx="0">
              <a:schemeClr val="accent1"/>
            </a:effectRef>
            <a:fontRef idx="minor">
              <a:schemeClr val="tx1"/>
            </a:fontRef>
          </p:style>
        </p:cxnSp>
      </p:grpSp>
      <p:grpSp>
        <p:nvGrpSpPr>
          <p:cNvPr id="4" name="Group 130"/>
          <p:cNvGrpSpPr/>
          <p:nvPr/>
        </p:nvGrpSpPr>
        <p:grpSpPr>
          <a:xfrm>
            <a:off x="2915652" y="2071895"/>
            <a:ext cx="1842768" cy="3516981"/>
            <a:chOff x="2910990" y="2047832"/>
            <a:chExt cx="1842768" cy="3516981"/>
          </a:xfrm>
        </p:grpSpPr>
        <p:pic>
          <p:nvPicPr>
            <p:cNvPr id="9" name="Picture 8" descr="Glass rod.psd.png"/>
            <p:cNvPicPr>
              <a:picLocks noChangeAspect="1"/>
            </p:cNvPicPr>
            <p:nvPr/>
          </p:nvPicPr>
          <p:blipFill>
            <a:blip r:embed="rId6" cstate="print"/>
            <a:stretch>
              <a:fillRect/>
            </a:stretch>
          </p:blipFill>
          <p:spPr>
            <a:xfrm rot="9073719">
              <a:off x="2910990" y="2047832"/>
              <a:ext cx="1842768" cy="3516981"/>
            </a:xfrm>
            <a:prstGeom prst="rect">
              <a:avLst/>
            </a:prstGeom>
          </p:spPr>
        </p:pic>
        <p:grpSp>
          <p:nvGrpSpPr>
            <p:cNvPr id="5" name="Group 129"/>
            <p:cNvGrpSpPr/>
            <p:nvPr/>
          </p:nvGrpSpPr>
          <p:grpSpPr>
            <a:xfrm>
              <a:off x="3380874" y="2133600"/>
              <a:ext cx="639307" cy="1722368"/>
              <a:chOff x="3380874" y="2133600"/>
              <a:chExt cx="639307" cy="1722368"/>
            </a:xfrm>
          </p:grpSpPr>
          <p:grpSp>
            <p:nvGrpSpPr>
              <p:cNvPr id="6" name="Group 117"/>
              <p:cNvGrpSpPr/>
              <p:nvPr/>
            </p:nvGrpSpPr>
            <p:grpSpPr>
              <a:xfrm>
                <a:off x="3380874" y="2133600"/>
                <a:ext cx="386644" cy="523220"/>
                <a:chOff x="4624137" y="2933854"/>
                <a:chExt cx="386644" cy="523220"/>
              </a:xfrm>
            </p:grpSpPr>
            <p:sp>
              <p:nvSpPr>
                <p:cNvPr id="119" name="Oval 118"/>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7" name="Group 120"/>
              <p:cNvGrpSpPr/>
              <p:nvPr/>
            </p:nvGrpSpPr>
            <p:grpSpPr>
              <a:xfrm>
                <a:off x="3475493" y="2538663"/>
                <a:ext cx="386644" cy="523220"/>
                <a:chOff x="4624137" y="2933854"/>
                <a:chExt cx="386644" cy="523220"/>
              </a:xfrm>
            </p:grpSpPr>
            <p:sp>
              <p:nvSpPr>
                <p:cNvPr id="122" name="Oval 12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8" name="Group 123"/>
              <p:cNvGrpSpPr/>
              <p:nvPr/>
            </p:nvGrpSpPr>
            <p:grpSpPr>
              <a:xfrm>
                <a:off x="3553326" y="2923674"/>
                <a:ext cx="386644" cy="523220"/>
                <a:chOff x="4624137" y="2933854"/>
                <a:chExt cx="386644" cy="523220"/>
              </a:xfrm>
            </p:grpSpPr>
            <p:sp>
              <p:nvSpPr>
                <p:cNvPr id="125" name="Oval 124"/>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1" name="Group 126"/>
              <p:cNvGrpSpPr/>
              <p:nvPr/>
            </p:nvGrpSpPr>
            <p:grpSpPr>
              <a:xfrm>
                <a:off x="3633537" y="3332748"/>
                <a:ext cx="386644" cy="523220"/>
                <a:chOff x="4624137" y="2933854"/>
                <a:chExt cx="386644" cy="523220"/>
              </a:xfrm>
            </p:grpSpPr>
            <p:sp>
              <p:nvSpPr>
                <p:cNvPr id="128" name="Oval 127"/>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grpSp>
      <p:grpSp>
        <p:nvGrpSpPr>
          <p:cNvPr id="12" name="Group 152"/>
          <p:cNvGrpSpPr/>
          <p:nvPr/>
        </p:nvGrpSpPr>
        <p:grpSpPr>
          <a:xfrm>
            <a:off x="2991852" y="2438400"/>
            <a:ext cx="519028" cy="1155668"/>
            <a:chOff x="2991852" y="2438400"/>
            <a:chExt cx="519028" cy="1155668"/>
          </a:xfrm>
        </p:grpSpPr>
        <p:grpSp>
          <p:nvGrpSpPr>
            <p:cNvPr id="13" name="Group 131"/>
            <p:cNvGrpSpPr/>
            <p:nvPr/>
          </p:nvGrpSpPr>
          <p:grpSpPr>
            <a:xfrm>
              <a:off x="3114509" y="2947737"/>
              <a:ext cx="338554" cy="646331"/>
              <a:chOff x="2338137" y="3581400"/>
              <a:chExt cx="338554" cy="646331"/>
            </a:xfrm>
          </p:grpSpPr>
          <p:sp>
            <p:nvSpPr>
              <p:cNvPr id="133" name="Oval 132"/>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4" name="Group 134"/>
            <p:cNvGrpSpPr/>
            <p:nvPr/>
          </p:nvGrpSpPr>
          <p:grpSpPr>
            <a:xfrm>
              <a:off x="3172326" y="2743200"/>
              <a:ext cx="338554" cy="646331"/>
              <a:chOff x="2338137" y="3581400"/>
              <a:chExt cx="338554" cy="646331"/>
            </a:xfrm>
          </p:grpSpPr>
          <p:sp>
            <p:nvSpPr>
              <p:cNvPr id="136" name="Oval 135"/>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5" name="Group 137"/>
            <p:cNvGrpSpPr/>
            <p:nvPr/>
          </p:nvGrpSpPr>
          <p:grpSpPr>
            <a:xfrm>
              <a:off x="3096126" y="2590800"/>
              <a:ext cx="338554" cy="646331"/>
              <a:chOff x="2338137" y="3581400"/>
              <a:chExt cx="338554" cy="646331"/>
            </a:xfrm>
          </p:grpSpPr>
          <p:sp>
            <p:nvSpPr>
              <p:cNvPr id="139" name="Oval 13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16" name="Group 140"/>
            <p:cNvGrpSpPr/>
            <p:nvPr/>
          </p:nvGrpSpPr>
          <p:grpSpPr>
            <a:xfrm>
              <a:off x="2991852" y="2438400"/>
              <a:ext cx="338554" cy="646331"/>
              <a:chOff x="2338137" y="3581400"/>
              <a:chExt cx="338554" cy="646331"/>
            </a:xfrm>
          </p:grpSpPr>
          <p:sp>
            <p:nvSpPr>
              <p:cNvPr id="142" name="Oval 141"/>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grpSp>
        <p:nvGrpSpPr>
          <p:cNvPr id="17" name="Group 153"/>
          <p:cNvGrpSpPr/>
          <p:nvPr/>
        </p:nvGrpSpPr>
        <p:grpSpPr>
          <a:xfrm>
            <a:off x="2566737" y="2719137"/>
            <a:ext cx="481263" cy="932294"/>
            <a:chOff x="2590800" y="2743200"/>
            <a:chExt cx="481263" cy="932294"/>
          </a:xfrm>
        </p:grpSpPr>
        <p:grpSp>
          <p:nvGrpSpPr>
            <p:cNvPr id="18" name="Group 143"/>
            <p:cNvGrpSpPr/>
            <p:nvPr/>
          </p:nvGrpSpPr>
          <p:grpSpPr>
            <a:xfrm>
              <a:off x="2685419" y="3152274"/>
              <a:ext cx="386644" cy="523220"/>
              <a:chOff x="4624137" y="2933854"/>
              <a:chExt cx="386644" cy="523220"/>
            </a:xfrm>
          </p:grpSpPr>
          <p:sp>
            <p:nvSpPr>
              <p:cNvPr id="145" name="Oval 144"/>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19" name="Group 146"/>
            <p:cNvGrpSpPr/>
            <p:nvPr/>
          </p:nvGrpSpPr>
          <p:grpSpPr>
            <a:xfrm>
              <a:off x="2590800" y="2971800"/>
              <a:ext cx="386644" cy="523220"/>
              <a:chOff x="4624137" y="2933854"/>
              <a:chExt cx="386644" cy="523220"/>
            </a:xfrm>
          </p:grpSpPr>
          <p:sp>
            <p:nvSpPr>
              <p:cNvPr id="148" name="Oval 147"/>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0" name="Group 149"/>
            <p:cNvGrpSpPr/>
            <p:nvPr/>
          </p:nvGrpSpPr>
          <p:grpSpPr>
            <a:xfrm>
              <a:off x="2590800" y="2743200"/>
              <a:ext cx="386644" cy="523220"/>
              <a:chOff x="4624137" y="2933854"/>
              <a:chExt cx="386644" cy="523220"/>
            </a:xfrm>
          </p:grpSpPr>
          <p:sp>
            <p:nvSpPr>
              <p:cNvPr id="151" name="Oval 150"/>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sp>
        <p:nvSpPr>
          <p:cNvPr id="57" name="Cube 56"/>
          <p:cNvSpPr/>
          <p:nvPr/>
        </p:nvSpPr>
        <p:spPr>
          <a:xfrm>
            <a:off x="5562600" y="1219200"/>
            <a:ext cx="2895600" cy="533400"/>
          </a:xfrm>
          <a:prstGeom prst="cube">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7"/>
          <p:cNvGrpSpPr/>
          <p:nvPr/>
        </p:nvGrpSpPr>
        <p:grpSpPr>
          <a:xfrm>
            <a:off x="8001000" y="1143000"/>
            <a:ext cx="338554" cy="646331"/>
            <a:chOff x="2338137" y="3581400"/>
            <a:chExt cx="338554" cy="646331"/>
          </a:xfrm>
        </p:grpSpPr>
        <p:sp>
          <p:nvSpPr>
            <p:cNvPr id="59" name="Oval 5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2" name="Group 60"/>
          <p:cNvGrpSpPr/>
          <p:nvPr/>
        </p:nvGrpSpPr>
        <p:grpSpPr>
          <a:xfrm>
            <a:off x="7644063" y="1257454"/>
            <a:ext cx="386644" cy="523220"/>
            <a:chOff x="4624137" y="2933854"/>
            <a:chExt cx="386644" cy="523220"/>
          </a:xfrm>
        </p:grpSpPr>
        <p:sp>
          <p:nvSpPr>
            <p:cNvPr id="62" name="Oval 6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3" name="Group 63"/>
          <p:cNvGrpSpPr/>
          <p:nvPr/>
        </p:nvGrpSpPr>
        <p:grpSpPr>
          <a:xfrm>
            <a:off x="7315200" y="1138989"/>
            <a:ext cx="338554" cy="646331"/>
            <a:chOff x="2338137" y="3581400"/>
            <a:chExt cx="338554" cy="646331"/>
          </a:xfrm>
        </p:grpSpPr>
        <p:sp>
          <p:nvSpPr>
            <p:cNvPr id="65" name="Oval 6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4" name="Group 66"/>
          <p:cNvGrpSpPr/>
          <p:nvPr/>
        </p:nvGrpSpPr>
        <p:grpSpPr>
          <a:xfrm>
            <a:off x="6629400" y="1143000"/>
            <a:ext cx="338554" cy="646331"/>
            <a:chOff x="2338137" y="3581400"/>
            <a:chExt cx="338554" cy="646331"/>
          </a:xfrm>
        </p:grpSpPr>
        <p:sp>
          <p:nvSpPr>
            <p:cNvPr id="68" name="Oval 6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5" name="Group 69"/>
          <p:cNvGrpSpPr/>
          <p:nvPr/>
        </p:nvGrpSpPr>
        <p:grpSpPr>
          <a:xfrm>
            <a:off x="5943600" y="1143000"/>
            <a:ext cx="338554" cy="646331"/>
            <a:chOff x="2338137" y="3581400"/>
            <a:chExt cx="338554" cy="646331"/>
          </a:xfrm>
        </p:grpSpPr>
        <p:sp>
          <p:nvSpPr>
            <p:cNvPr id="71" name="Oval 70"/>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6" name="Group 72"/>
          <p:cNvGrpSpPr/>
          <p:nvPr/>
        </p:nvGrpSpPr>
        <p:grpSpPr>
          <a:xfrm>
            <a:off x="6982326" y="1295400"/>
            <a:ext cx="386644" cy="523220"/>
            <a:chOff x="4624137" y="2933854"/>
            <a:chExt cx="386644" cy="523220"/>
          </a:xfrm>
        </p:grpSpPr>
        <p:sp>
          <p:nvSpPr>
            <p:cNvPr id="74" name="Oval 7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27" name="Group 75"/>
          <p:cNvGrpSpPr/>
          <p:nvPr/>
        </p:nvGrpSpPr>
        <p:grpSpPr>
          <a:xfrm>
            <a:off x="6272463" y="1271337"/>
            <a:ext cx="386644" cy="523220"/>
            <a:chOff x="4624137" y="2933854"/>
            <a:chExt cx="386644" cy="523220"/>
          </a:xfrm>
        </p:grpSpPr>
        <p:sp>
          <p:nvSpPr>
            <p:cNvPr id="77" name="Oval 7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cxnSp>
        <p:nvCxnSpPr>
          <p:cNvPr id="83" name="Straight Connector 82"/>
          <p:cNvCxnSpPr/>
          <p:nvPr/>
        </p:nvCxnSpPr>
        <p:spPr>
          <a:xfrm rot="5400000">
            <a:off x="6172200" y="3581400"/>
            <a:ext cx="36576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8" name="Group 83"/>
          <p:cNvGrpSpPr/>
          <p:nvPr/>
        </p:nvGrpSpPr>
        <p:grpSpPr>
          <a:xfrm>
            <a:off x="7814846" y="5029200"/>
            <a:ext cx="338554" cy="646331"/>
            <a:chOff x="2338137" y="3581400"/>
            <a:chExt cx="338554" cy="646331"/>
          </a:xfrm>
        </p:grpSpPr>
        <p:sp>
          <p:nvSpPr>
            <p:cNvPr id="85" name="Oval 8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29" name="Group 86"/>
          <p:cNvGrpSpPr/>
          <p:nvPr/>
        </p:nvGrpSpPr>
        <p:grpSpPr>
          <a:xfrm>
            <a:off x="7848600" y="4876800"/>
            <a:ext cx="338554" cy="646331"/>
            <a:chOff x="2338137" y="3581400"/>
            <a:chExt cx="338554" cy="646331"/>
          </a:xfrm>
        </p:grpSpPr>
        <p:sp>
          <p:nvSpPr>
            <p:cNvPr id="88" name="Oval 8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sp>
        <p:nvSpPr>
          <p:cNvPr id="90" name="TextBox 89"/>
          <p:cNvSpPr txBox="1"/>
          <p:nvPr/>
        </p:nvSpPr>
        <p:spPr>
          <a:xfrm>
            <a:off x="4495800" y="589002"/>
            <a:ext cx="4434227"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000" dirty="0" err="1" smtClean="0">
                <a:latin typeface="NikoshBAN" pitchFamily="2" charset="0"/>
                <a:cs typeface="NikoshBAN" pitchFamily="2" charset="0"/>
              </a:rPr>
              <a:t>বস্তুটি</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ঋণাত্মক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আধানে</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আহিত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হয়েছে</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4"/>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8" presetClass="emph" presetSubtype="0" fill="hold" nodeType="withEffect">
                                  <p:stCondLst>
                                    <p:cond delay="0"/>
                                  </p:stCondLst>
                                  <p:childTnLst>
                                    <p:animRot by="1080000">
                                      <p:cBhvr>
                                        <p:cTn id="12" dur="2000" fill="hold"/>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94444E-6 8.14815E-6 L -1.94444E-6 -0.19999 " pathEditMode="relative" ptsTypes="AA">
                                      <p:cBhvr>
                                        <p:cTn id="16" dur="2000" fill="hold"/>
                                        <p:tgtEl>
                                          <p:spTgt spid="4"/>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94444E-6 -0.2 L -0.05295 -0.2 " pathEditMode="relative" rAng="0" ptsTypes="AA">
                                      <p:cBhvr>
                                        <p:cTn id="20" dur="2000" fill="hold"/>
                                        <p:tgtEl>
                                          <p:spTgt spid="4"/>
                                        </p:tgtEl>
                                        <p:attrNameLst>
                                          <p:attrName>ppt_x</p:attrName>
                                          <p:attrName>ppt_y</p:attrName>
                                        </p:attrNameLst>
                                      </p:cBhvr>
                                      <p:rCtr x="-27" y="0"/>
                                    </p:animMotion>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10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4983 -0.19189 L 0.10851 -0.19189 " pathEditMode="relative" rAng="0" ptsTypes="AA">
                                      <p:cBhvr>
                                        <p:cTn id="29" dur="2000" fill="hold"/>
                                        <p:tgtEl>
                                          <p:spTgt spid="4"/>
                                        </p:tgtEl>
                                        <p:attrNameLst>
                                          <p:attrName>ppt_x</p:attrName>
                                          <p:attrName>ppt_y</p:attrName>
                                        </p:attrNameLst>
                                      </p:cBhvr>
                                      <p:rCtr x="79" y="0"/>
                                    </p:animMotion>
                                  </p:childTnLst>
                                </p:cTn>
                              </p:par>
                              <p:par>
                                <p:cTn id="30" presetID="53"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000" fill="hold"/>
                                        <p:tgtEl>
                                          <p:spTgt spid="21"/>
                                        </p:tgtEl>
                                        <p:attrNameLst>
                                          <p:attrName>ppt_w</p:attrName>
                                        </p:attrNameLst>
                                      </p:cBhvr>
                                      <p:tavLst>
                                        <p:tav tm="0">
                                          <p:val>
                                            <p:fltVal val="0"/>
                                          </p:val>
                                        </p:tav>
                                        <p:tav tm="100000">
                                          <p:val>
                                            <p:strVal val="#ppt_w"/>
                                          </p:val>
                                        </p:tav>
                                      </p:tavLst>
                                    </p:anim>
                                    <p:anim calcmode="lin" valueType="num">
                                      <p:cBhvr>
                                        <p:cTn id="33" dur="2000" fill="hold"/>
                                        <p:tgtEl>
                                          <p:spTgt spid="21"/>
                                        </p:tgtEl>
                                        <p:attrNameLst>
                                          <p:attrName>ppt_h</p:attrName>
                                        </p:attrNameLst>
                                      </p:cBhvr>
                                      <p:tavLst>
                                        <p:tav tm="0">
                                          <p:val>
                                            <p:fltVal val="0"/>
                                          </p:val>
                                        </p:tav>
                                        <p:tav tm="100000">
                                          <p:val>
                                            <p:strVal val="#ppt_h"/>
                                          </p:val>
                                        </p:tav>
                                      </p:tavLst>
                                    </p:anim>
                                    <p:animEffect transition="in" filter="fade">
                                      <p:cBhvr>
                                        <p:cTn id="34" dur="2000"/>
                                        <p:tgtEl>
                                          <p:spTgt spid="21"/>
                                        </p:tgtEl>
                                      </p:cBhvr>
                                    </p:animEffect>
                                  </p:childTnLst>
                                </p:cTn>
                              </p:par>
                              <p:par>
                                <p:cTn id="35" presetID="53"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000" fill="hold"/>
                                        <p:tgtEl>
                                          <p:spTgt spid="22"/>
                                        </p:tgtEl>
                                        <p:attrNameLst>
                                          <p:attrName>ppt_w</p:attrName>
                                        </p:attrNameLst>
                                      </p:cBhvr>
                                      <p:tavLst>
                                        <p:tav tm="0">
                                          <p:val>
                                            <p:fltVal val="0"/>
                                          </p:val>
                                        </p:tav>
                                        <p:tav tm="100000">
                                          <p:val>
                                            <p:strVal val="#ppt_w"/>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Effect transition="in" filter="fade">
                                      <p:cBhvr>
                                        <p:cTn id="39" dur="2000"/>
                                        <p:tgtEl>
                                          <p:spTgt spid="22"/>
                                        </p:tgtEl>
                                      </p:cBhvr>
                                    </p:animEffect>
                                  </p:childTnLst>
                                </p:cTn>
                              </p:par>
                              <p:par>
                                <p:cTn id="40" presetID="53"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2000" fill="hold"/>
                                        <p:tgtEl>
                                          <p:spTgt spid="23"/>
                                        </p:tgtEl>
                                        <p:attrNameLst>
                                          <p:attrName>ppt_w</p:attrName>
                                        </p:attrNameLst>
                                      </p:cBhvr>
                                      <p:tavLst>
                                        <p:tav tm="0">
                                          <p:val>
                                            <p:fltVal val="0"/>
                                          </p:val>
                                        </p:tav>
                                        <p:tav tm="100000">
                                          <p:val>
                                            <p:strVal val="#ppt_w"/>
                                          </p:val>
                                        </p:tav>
                                      </p:tavLst>
                                    </p:anim>
                                    <p:anim calcmode="lin" valueType="num">
                                      <p:cBhvr>
                                        <p:cTn id="43" dur="2000" fill="hold"/>
                                        <p:tgtEl>
                                          <p:spTgt spid="23"/>
                                        </p:tgtEl>
                                        <p:attrNameLst>
                                          <p:attrName>ppt_h</p:attrName>
                                        </p:attrNameLst>
                                      </p:cBhvr>
                                      <p:tavLst>
                                        <p:tav tm="0">
                                          <p:val>
                                            <p:fltVal val="0"/>
                                          </p:val>
                                        </p:tav>
                                        <p:tav tm="100000">
                                          <p:val>
                                            <p:strVal val="#ppt_h"/>
                                          </p:val>
                                        </p:tav>
                                      </p:tavLst>
                                    </p:anim>
                                    <p:animEffect transition="in" filter="fade">
                                      <p:cBhvr>
                                        <p:cTn id="44" dur="2000"/>
                                        <p:tgtEl>
                                          <p:spTgt spid="23"/>
                                        </p:tgtEl>
                                      </p:cBhvr>
                                    </p:animEffect>
                                  </p:childTnLst>
                                </p:cTn>
                              </p:par>
                              <p:par>
                                <p:cTn id="45" presetID="53"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2000" fill="hold"/>
                                        <p:tgtEl>
                                          <p:spTgt spid="24"/>
                                        </p:tgtEl>
                                        <p:attrNameLst>
                                          <p:attrName>ppt_w</p:attrName>
                                        </p:attrNameLst>
                                      </p:cBhvr>
                                      <p:tavLst>
                                        <p:tav tm="0">
                                          <p:val>
                                            <p:fltVal val="0"/>
                                          </p:val>
                                        </p:tav>
                                        <p:tav tm="100000">
                                          <p:val>
                                            <p:strVal val="#ppt_w"/>
                                          </p:val>
                                        </p:tav>
                                      </p:tavLst>
                                    </p:anim>
                                    <p:anim calcmode="lin" valueType="num">
                                      <p:cBhvr>
                                        <p:cTn id="48" dur="2000" fill="hold"/>
                                        <p:tgtEl>
                                          <p:spTgt spid="24"/>
                                        </p:tgtEl>
                                        <p:attrNameLst>
                                          <p:attrName>ppt_h</p:attrName>
                                        </p:attrNameLst>
                                      </p:cBhvr>
                                      <p:tavLst>
                                        <p:tav tm="0">
                                          <p:val>
                                            <p:fltVal val="0"/>
                                          </p:val>
                                        </p:tav>
                                        <p:tav tm="100000">
                                          <p:val>
                                            <p:strVal val="#ppt_h"/>
                                          </p:val>
                                        </p:tav>
                                      </p:tavLst>
                                    </p:anim>
                                    <p:animEffect transition="in" filter="fade">
                                      <p:cBhvr>
                                        <p:cTn id="49" dur="2000"/>
                                        <p:tgtEl>
                                          <p:spTgt spid="24"/>
                                        </p:tgtEl>
                                      </p:cBhvr>
                                    </p:animEffect>
                                  </p:childTnLst>
                                </p:cTn>
                              </p:par>
                              <p:par>
                                <p:cTn id="50" presetID="53"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2000" fill="hold"/>
                                        <p:tgtEl>
                                          <p:spTgt spid="25"/>
                                        </p:tgtEl>
                                        <p:attrNameLst>
                                          <p:attrName>ppt_w</p:attrName>
                                        </p:attrNameLst>
                                      </p:cBhvr>
                                      <p:tavLst>
                                        <p:tav tm="0">
                                          <p:val>
                                            <p:fltVal val="0"/>
                                          </p:val>
                                        </p:tav>
                                        <p:tav tm="100000">
                                          <p:val>
                                            <p:strVal val="#ppt_w"/>
                                          </p:val>
                                        </p:tav>
                                      </p:tavLst>
                                    </p:anim>
                                    <p:anim calcmode="lin" valueType="num">
                                      <p:cBhvr>
                                        <p:cTn id="53" dur="2000" fill="hold"/>
                                        <p:tgtEl>
                                          <p:spTgt spid="25"/>
                                        </p:tgtEl>
                                        <p:attrNameLst>
                                          <p:attrName>ppt_h</p:attrName>
                                        </p:attrNameLst>
                                      </p:cBhvr>
                                      <p:tavLst>
                                        <p:tav tm="0">
                                          <p:val>
                                            <p:fltVal val="0"/>
                                          </p:val>
                                        </p:tav>
                                        <p:tav tm="100000">
                                          <p:val>
                                            <p:strVal val="#ppt_h"/>
                                          </p:val>
                                        </p:tav>
                                      </p:tavLst>
                                    </p:anim>
                                    <p:animEffect transition="in" filter="fade">
                                      <p:cBhvr>
                                        <p:cTn id="54" dur="2000"/>
                                        <p:tgtEl>
                                          <p:spTgt spid="25"/>
                                        </p:tgtEl>
                                      </p:cBhvr>
                                    </p:animEffect>
                                  </p:childTnLst>
                                </p:cTn>
                              </p:par>
                              <p:par>
                                <p:cTn id="55" presetID="53"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2000" fill="hold"/>
                                        <p:tgtEl>
                                          <p:spTgt spid="26"/>
                                        </p:tgtEl>
                                        <p:attrNameLst>
                                          <p:attrName>ppt_w</p:attrName>
                                        </p:attrNameLst>
                                      </p:cBhvr>
                                      <p:tavLst>
                                        <p:tav tm="0">
                                          <p:val>
                                            <p:fltVal val="0"/>
                                          </p:val>
                                        </p:tav>
                                        <p:tav tm="100000">
                                          <p:val>
                                            <p:strVal val="#ppt_w"/>
                                          </p:val>
                                        </p:tav>
                                      </p:tavLst>
                                    </p:anim>
                                    <p:anim calcmode="lin" valueType="num">
                                      <p:cBhvr>
                                        <p:cTn id="58" dur="2000" fill="hold"/>
                                        <p:tgtEl>
                                          <p:spTgt spid="26"/>
                                        </p:tgtEl>
                                        <p:attrNameLst>
                                          <p:attrName>ppt_h</p:attrName>
                                        </p:attrNameLst>
                                      </p:cBhvr>
                                      <p:tavLst>
                                        <p:tav tm="0">
                                          <p:val>
                                            <p:fltVal val="0"/>
                                          </p:val>
                                        </p:tav>
                                        <p:tav tm="100000">
                                          <p:val>
                                            <p:strVal val="#ppt_h"/>
                                          </p:val>
                                        </p:tav>
                                      </p:tavLst>
                                    </p:anim>
                                    <p:animEffect transition="in" filter="fade">
                                      <p:cBhvr>
                                        <p:cTn id="59" dur="2000"/>
                                        <p:tgtEl>
                                          <p:spTgt spid="26"/>
                                        </p:tgtEl>
                                      </p:cBhvr>
                                    </p:animEffect>
                                  </p:childTnLst>
                                </p:cTn>
                              </p:par>
                              <p:par>
                                <p:cTn id="60" presetID="53"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2000" fill="hold"/>
                                        <p:tgtEl>
                                          <p:spTgt spid="27"/>
                                        </p:tgtEl>
                                        <p:attrNameLst>
                                          <p:attrName>ppt_w</p:attrName>
                                        </p:attrNameLst>
                                      </p:cBhvr>
                                      <p:tavLst>
                                        <p:tav tm="0">
                                          <p:val>
                                            <p:fltVal val="0"/>
                                          </p:val>
                                        </p:tav>
                                        <p:tav tm="100000">
                                          <p:val>
                                            <p:strVal val="#ppt_w"/>
                                          </p:val>
                                        </p:tav>
                                      </p:tavLst>
                                    </p:anim>
                                    <p:anim calcmode="lin" valueType="num">
                                      <p:cBhvr>
                                        <p:cTn id="63" dur="2000" fill="hold"/>
                                        <p:tgtEl>
                                          <p:spTgt spid="27"/>
                                        </p:tgtEl>
                                        <p:attrNameLst>
                                          <p:attrName>ppt_h</p:attrName>
                                        </p:attrNameLst>
                                      </p:cBhvr>
                                      <p:tavLst>
                                        <p:tav tm="0">
                                          <p:val>
                                            <p:fltVal val="0"/>
                                          </p:val>
                                        </p:tav>
                                        <p:tav tm="100000">
                                          <p:val>
                                            <p:strVal val="#ppt_h"/>
                                          </p:val>
                                        </p:tav>
                                      </p:tavLst>
                                    </p:anim>
                                    <p:animEffect transition="in" filter="fade">
                                      <p:cBhvr>
                                        <p:cTn id="64" dur="2000"/>
                                        <p:tgtEl>
                                          <p:spTgt spid="27"/>
                                        </p:tgtEl>
                                      </p:cBhvr>
                                    </p:animEffect>
                                  </p:childTnLst>
                                </p:cTn>
                              </p:par>
                            </p:childTnLst>
                          </p:cTn>
                        </p:par>
                        <p:par>
                          <p:cTn id="65" fill="hold">
                            <p:stCondLst>
                              <p:cond delay="2000"/>
                            </p:stCondLst>
                            <p:childTnLst>
                              <p:par>
                                <p:cTn id="66" presetID="0" presetClass="path" presetSubtype="0" accel="50000" decel="50000" fill="hold" nodeType="afterEffect">
                                  <p:stCondLst>
                                    <p:cond delay="0"/>
                                  </p:stCondLst>
                                  <p:childTnLst>
                                    <p:animMotion origin="layout" path="M -2.77778E-6 5.55112E-17 L -0.0434 5.55112E-17 " pathEditMode="relative" rAng="0" ptsTypes="AA">
                                      <p:cBhvr>
                                        <p:cTn id="67" dur="2000" fill="hold"/>
                                        <p:tgtEl>
                                          <p:spTgt spid="25"/>
                                        </p:tgtEl>
                                        <p:attrNameLst>
                                          <p:attrName>ppt_x</p:attrName>
                                          <p:attrName>ppt_y</p:attrName>
                                        </p:attrNameLst>
                                      </p:cBhvr>
                                      <p:rCtr x="-22" y="0"/>
                                    </p:animMotion>
                                  </p:childTnLst>
                                </p:cTn>
                              </p:par>
                              <p:par>
                                <p:cTn id="68" presetID="0" presetClass="path" presetSubtype="0" accel="50000" decel="50000" fill="hold" nodeType="withEffect">
                                  <p:stCondLst>
                                    <p:cond delay="0"/>
                                  </p:stCondLst>
                                  <p:childTnLst>
                                    <p:animMotion origin="layout" path="M -2.77778E-6 -3.33333E-6 L -0.07673 0.00278 " pathEditMode="relative" rAng="0" ptsTypes="AA">
                                      <p:cBhvr>
                                        <p:cTn id="69" dur="2000" fill="hold"/>
                                        <p:tgtEl>
                                          <p:spTgt spid="24"/>
                                        </p:tgtEl>
                                        <p:attrNameLst>
                                          <p:attrName>ppt_x</p:attrName>
                                          <p:attrName>ppt_y</p:attrName>
                                        </p:attrNameLst>
                                      </p:cBhvr>
                                      <p:rCtr x="-38" y="1"/>
                                    </p:animMotion>
                                  </p:childTnLst>
                                </p:cTn>
                              </p:par>
                              <p:par>
                                <p:cTn id="70" presetID="0" presetClass="path" presetSubtype="0" accel="50000" decel="50000" fill="hold" nodeType="withEffect">
                                  <p:stCondLst>
                                    <p:cond delay="0"/>
                                  </p:stCondLst>
                                  <p:childTnLst>
                                    <p:animMotion origin="layout" path="M -2.77778E-6 -2.22222E-6 L -0.0934 -2.22222E-6 " pathEditMode="relative" rAng="0" ptsTypes="AA">
                                      <p:cBhvr>
                                        <p:cTn id="71" dur="2000" fill="hold"/>
                                        <p:tgtEl>
                                          <p:spTgt spid="23"/>
                                        </p:tgtEl>
                                        <p:attrNameLst>
                                          <p:attrName>ppt_x</p:attrName>
                                          <p:attrName>ppt_y</p:attrName>
                                        </p:attrNameLst>
                                      </p:cBhvr>
                                      <p:rCtr x="-47" y="0"/>
                                    </p:animMotion>
                                  </p:childTnLst>
                                </p:cTn>
                              </p:par>
                              <p:par>
                                <p:cTn id="72" presetID="0" presetClass="path" presetSubtype="0" accel="50000" decel="50000" fill="hold" nodeType="withEffect">
                                  <p:stCondLst>
                                    <p:cond delay="0"/>
                                  </p:stCondLst>
                                  <p:childTnLst>
                                    <p:animMotion origin="layout" path="M -0.02413 0.00416 L -0.14253 0.00694 " pathEditMode="relative" rAng="0" ptsTypes="AA">
                                      <p:cBhvr>
                                        <p:cTn id="73" dur="2000" fill="hold"/>
                                        <p:tgtEl>
                                          <p:spTgt spid="21"/>
                                        </p:tgtEl>
                                        <p:attrNameLst>
                                          <p:attrName>ppt_x</p:attrName>
                                          <p:attrName>ppt_y</p:attrName>
                                        </p:attrNameLst>
                                      </p:cBhvr>
                                      <p:rCtr x="-59" y="1"/>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wipe(up)">
                                      <p:cBhvr>
                                        <p:cTn id="78" dur="1000"/>
                                        <p:tgtEl>
                                          <p:spTgt spid="8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nodeType="clickEffect">
                                  <p:stCondLst>
                                    <p:cond delay="0"/>
                                  </p:stCondLst>
                                  <p:childTnLst>
                                    <p:animMotion origin="layout" path="M 3.61111E-6 2.96296E-6 C 0.01198 -0.19097 0.01944 -0.3 3.61111E-6 -0.56111 C -0.00018 -0.56412 -0.03386 -0.56389 -0.04584 -0.56389 " pathEditMode="relative" ptsTypes="ffA">
                                      <p:cBhvr>
                                        <p:cTn id="89" dur="2000" fill="hold"/>
                                        <p:tgtEl>
                                          <p:spTgt spid="28"/>
                                        </p:tgtEl>
                                        <p:attrNameLst>
                                          <p:attrName>ppt_x</p:attrName>
                                          <p:attrName>ppt_y</p:attrName>
                                        </p:attrNameLst>
                                      </p:cBhvr>
                                    </p:animMotion>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3.88889E-6 6.2963E-6 L -3.88889E-6 -0.53333 " pathEditMode="relative" ptsTypes="AA">
                                      <p:cBhvr>
                                        <p:cTn id="100" dur="2000" fill="hold"/>
                                        <p:tgtEl>
                                          <p:spTgt spid="29"/>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nodeType="clickEffect">
                                  <p:stCondLst>
                                    <p:cond delay="0"/>
                                  </p:stCondLst>
                                  <p:childTnLst>
                                    <p:anim calcmode="lin" valueType="num">
                                      <p:cBhvr>
                                        <p:cTn id="104" dur="500"/>
                                        <p:tgtEl>
                                          <p:spTgt spid="83"/>
                                        </p:tgtEl>
                                        <p:attrNameLst>
                                          <p:attrName>ppt_w</p:attrName>
                                        </p:attrNameLst>
                                      </p:cBhvr>
                                      <p:tavLst>
                                        <p:tav tm="0">
                                          <p:val>
                                            <p:strVal val="ppt_w"/>
                                          </p:val>
                                        </p:tav>
                                        <p:tav tm="100000">
                                          <p:val>
                                            <p:fltVal val="0"/>
                                          </p:val>
                                        </p:tav>
                                      </p:tavLst>
                                    </p:anim>
                                    <p:anim calcmode="lin" valueType="num">
                                      <p:cBhvr>
                                        <p:cTn id="105" dur="500"/>
                                        <p:tgtEl>
                                          <p:spTgt spid="83"/>
                                        </p:tgtEl>
                                        <p:attrNameLst>
                                          <p:attrName>ppt_h</p:attrName>
                                        </p:attrNameLst>
                                      </p:cBhvr>
                                      <p:tavLst>
                                        <p:tav tm="0">
                                          <p:val>
                                            <p:strVal val="ppt_h"/>
                                          </p:val>
                                        </p:tav>
                                        <p:tav tm="100000">
                                          <p:val>
                                            <p:fltVal val="0"/>
                                          </p:val>
                                        </p:tav>
                                      </p:tavLst>
                                    </p:anim>
                                    <p:animEffect transition="out" filter="fade">
                                      <p:cBhvr>
                                        <p:cTn id="106" dur="500"/>
                                        <p:tgtEl>
                                          <p:spTgt spid="83"/>
                                        </p:tgtEl>
                                      </p:cBhvr>
                                    </p:animEffect>
                                    <p:set>
                                      <p:cBhvr>
                                        <p:cTn id="107" dur="1" fill="hold">
                                          <p:stCondLst>
                                            <p:cond delay="499"/>
                                          </p:stCondLst>
                                        </p:cTn>
                                        <p:tgtEl>
                                          <p:spTgt spid="8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0" presetClass="path" presetSubtype="0" accel="50000" decel="50000" fill="hold" nodeType="clickEffect">
                                  <p:stCondLst>
                                    <p:cond delay="0"/>
                                  </p:stCondLst>
                                  <p:childTnLst>
                                    <p:animMotion origin="layout" path="M 0.08871 -0.19189 L -0.05295 -0.19189 " pathEditMode="relative" rAng="0" ptsTypes="AA">
                                      <p:cBhvr>
                                        <p:cTn id="111" dur="2000" fill="hold"/>
                                        <p:tgtEl>
                                          <p:spTgt spid="4"/>
                                        </p:tgtEl>
                                        <p:attrNameLst>
                                          <p:attrName>ppt_x</p:attrName>
                                          <p:attrName>ppt_y</p:attrName>
                                        </p:attrNameLst>
                                      </p:cBhvr>
                                      <p:rCtr x="-71" y="0"/>
                                    </p:animMotion>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anim calcmode="lin" valueType="num">
                                      <p:cBhvr>
                                        <p:cTn id="116" dur="500" fill="hold"/>
                                        <p:tgtEl>
                                          <p:spTgt spid="90"/>
                                        </p:tgtEl>
                                        <p:attrNameLst>
                                          <p:attrName>ppt_w</p:attrName>
                                        </p:attrNameLst>
                                      </p:cBhvr>
                                      <p:tavLst>
                                        <p:tav tm="0">
                                          <p:val>
                                            <p:fltVal val="0"/>
                                          </p:val>
                                        </p:tav>
                                        <p:tav tm="100000">
                                          <p:val>
                                            <p:strVal val="#ppt_w"/>
                                          </p:val>
                                        </p:tav>
                                      </p:tavLst>
                                    </p:anim>
                                    <p:anim calcmode="lin" valueType="num">
                                      <p:cBhvr>
                                        <p:cTn id="117" dur="500" fill="hold"/>
                                        <p:tgtEl>
                                          <p:spTgt spid="90"/>
                                        </p:tgtEl>
                                        <p:attrNameLst>
                                          <p:attrName>ppt_h</p:attrName>
                                        </p:attrNameLst>
                                      </p:cBhvr>
                                      <p:tavLst>
                                        <p:tav tm="0">
                                          <p:val>
                                            <p:fltVal val="0"/>
                                          </p:val>
                                        </p:tav>
                                        <p:tav tm="100000">
                                          <p:val>
                                            <p:strVal val="#ppt_h"/>
                                          </p:val>
                                        </p:tav>
                                      </p:tavLst>
                                    </p:anim>
                                    <p:animEffect transition="in" filter="fade">
                                      <p:cBhvr>
                                        <p:cTn id="11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 name="Picture 79" descr="Silk-Garments.psd.png"/>
          <p:cNvPicPr>
            <a:picLocks noChangeAspect="1"/>
          </p:cNvPicPr>
          <p:nvPr/>
        </p:nvPicPr>
        <p:blipFill>
          <a:blip r:embed="rId3" cstate="print"/>
          <a:stretch>
            <a:fillRect/>
          </a:stretch>
        </p:blipFill>
        <p:spPr>
          <a:xfrm>
            <a:off x="228600" y="762000"/>
            <a:ext cx="3043432" cy="2030796"/>
          </a:xfrm>
          <a:prstGeom prst="rect">
            <a:avLst/>
          </a:prstGeom>
        </p:spPr>
      </p:pic>
      <p:pic>
        <p:nvPicPr>
          <p:cNvPr id="56" name="Picture 55" descr="Green field1.jpg"/>
          <p:cNvPicPr>
            <a:picLocks noChangeAspect="1"/>
          </p:cNvPicPr>
          <p:nvPr/>
        </p:nvPicPr>
        <p:blipFill>
          <a:blip r:embed="rId4" cstate="print"/>
          <a:stretch>
            <a:fillRect/>
          </a:stretch>
        </p:blipFill>
        <p:spPr>
          <a:xfrm rot="10800000">
            <a:off x="4523874" y="4800600"/>
            <a:ext cx="4572000" cy="1872914"/>
          </a:xfrm>
          <a:prstGeom prst="rect">
            <a:avLst/>
          </a:prstGeom>
        </p:spPr>
      </p:pic>
      <p:sp>
        <p:nvSpPr>
          <p:cNvPr id="10" name="Frame 9"/>
          <p:cNvSpPr/>
          <p:nvPr/>
        </p:nvSpPr>
        <p:spPr>
          <a:xfrm>
            <a:off x="0" y="0"/>
            <a:ext cx="9144000" cy="6858000"/>
          </a:xfrm>
          <a:prstGeom prst="frame">
            <a:avLst>
              <a:gd name="adj1" fmla="val 302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42"/>
          <p:cNvCxnSpPr/>
          <p:nvPr/>
        </p:nvCxnSpPr>
        <p:spPr>
          <a:xfrm rot="16200000" flipH="1">
            <a:off x="1028700" y="3390900"/>
            <a:ext cx="6858000" cy="76200"/>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sp>
        <p:nvSpPr>
          <p:cNvPr id="57" name="Cube 56"/>
          <p:cNvSpPr/>
          <p:nvPr/>
        </p:nvSpPr>
        <p:spPr>
          <a:xfrm>
            <a:off x="5562600" y="1219200"/>
            <a:ext cx="2895600" cy="533400"/>
          </a:xfrm>
          <a:prstGeom prst="cube">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7"/>
          <p:cNvGrpSpPr/>
          <p:nvPr/>
        </p:nvGrpSpPr>
        <p:grpSpPr>
          <a:xfrm>
            <a:off x="7701446" y="1174532"/>
            <a:ext cx="338554" cy="646331"/>
            <a:chOff x="2338137" y="3581400"/>
            <a:chExt cx="338554" cy="646331"/>
          </a:xfrm>
        </p:grpSpPr>
        <p:sp>
          <p:nvSpPr>
            <p:cNvPr id="59" name="Oval 58"/>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3" name="Group 60"/>
          <p:cNvGrpSpPr/>
          <p:nvPr/>
        </p:nvGrpSpPr>
        <p:grpSpPr>
          <a:xfrm>
            <a:off x="7344509" y="1273220"/>
            <a:ext cx="386644" cy="523220"/>
            <a:chOff x="4624137" y="2933854"/>
            <a:chExt cx="386644" cy="523220"/>
          </a:xfrm>
        </p:grpSpPr>
        <p:sp>
          <p:nvSpPr>
            <p:cNvPr id="62" name="Oval 61"/>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4" name="Group 63"/>
          <p:cNvGrpSpPr/>
          <p:nvPr/>
        </p:nvGrpSpPr>
        <p:grpSpPr>
          <a:xfrm>
            <a:off x="6992004" y="1166703"/>
            <a:ext cx="338554" cy="646331"/>
            <a:chOff x="2338137" y="3581400"/>
            <a:chExt cx="338554" cy="646331"/>
          </a:xfrm>
        </p:grpSpPr>
        <p:sp>
          <p:nvSpPr>
            <p:cNvPr id="65" name="Oval 64"/>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5" name="Group 66"/>
          <p:cNvGrpSpPr/>
          <p:nvPr/>
        </p:nvGrpSpPr>
        <p:grpSpPr>
          <a:xfrm>
            <a:off x="6298314" y="1162050"/>
            <a:ext cx="338554" cy="646331"/>
            <a:chOff x="2338137" y="3581400"/>
            <a:chExt cx="338554" cy="646331"/>
          </a:xfrm>
        </p:grpSpPr>
        <p:sp>
          <p:nvSpPr>
            <p:cNvPr id="68" name="Oval 67"/>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6" name="Group 69"/>
          <p:cNvGrpSpPr/>
          <p:nvPr/>
        </p:nvGrpSpPr>
        <p:grpSpPr>
          <a:xfrm>
            <a:off x="5589280" y="1162050"/>
            <a:ext cx="338554" cy="646331"/>
            <a:chOff x="2338137" y="3581400"/>
            <a:chExt cx="338554" cy="646331"/>
          </a:xfrm>
        </p:grpSpPr>
        <p:sp>
          <p:nvSpPr>
            <p:cNvPr id="71" name="Oval 70"/>
            <p:cNvSpPr/>
            <p:nvPr/>
          </p:nvSpPr>
          <p:spPr>
            <a:xfrm>
              <a:off x="2362200" y="3810000"/>
              <a:ext cx="304800" cy="304800"/>
            </a:xfrm>
            <a:prstGeom prst="ellipse">
              <a:avLst/>
            </a:prstGeom>
            <a:solidFill>
              <a:schemeClr val="accent2">
                <a:lumMod val="20000"/>
                <a:lumOff val="80000"/>
                <a:alpha val="53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338137" y="3581400"/>
              <a:ext cx="33855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grpSp>
      <p:grpSp>
        <p:nvGrpSpPr>
          <p:cNvPr id="7" name="Group 72"/>
          <p:cNvGrpSpPr/>
          <p:nvPr/>
        </p:nvGrpSpPr>
        <p:grpSpPr>
          <a:xfrm>
            <a:off x="6658302" y="1279634"/>
            <a:ext cx="386644" cy="523220"/>
            <a:chOff x="4624137" y="2933854"/>
            <a:chExt cx="386644" cy="523220"/>
          </a:xfrm>
        </p:grpSpPr>
        <p:sp>
          <p:nvSpPr>
            <p:cNvPr id="74" name="Oval 73"/>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grpSp>
        <p:nvGrpSpPr>
          <p:cNvPr id="8" name="Group 75"/>
          <p:cNvGrpSpPr/>
          <p:nvPr/>
        </p:nvGrpSpPr>
        <p:grpSpPr>
          <a:xfrm>
            <a:off x="5941377" y="1287103"/>
            <a:ext cx="386644" cy="523220"/>
            <a:chOff x="4624137" y="2933854"/>
            <a:chExt cx="386644" cy="523220"/>
          </a:xfrm>
        </p:grpSpPr>
        <p:sp>
          <p:nvSpPr>
            <p:cNvPr id="77" name="Oval 7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cxnSp>
        <p:nvCxnSpPr>
          <p:cNvPr id="83" name="Straight Connector 82"/>
          <p:cNvCxnSpPr/>
          <p:nvPr/>
        </p:nvCxnSpPr>
        <p:spPr>
          <a:xfrm rot="5400000">
            <a:off x="6172200" y="3581400"/>
            <a:ext cx="36576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495582" y="540876"/>
            <a:ext cx="4395755" cy="553998"/>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3000" dirty="0" err="1" smtClean="0">
                <a:latin typeface="NikoshBAN" pitchFamily="2" charset="0"/>
                <a:cs typeface="NikoshBAN" pitchFamily="2" charset="0"/>
              </a:rPr>
              <a:t>বস্তুটি</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ধনাত্মক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আধানে</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আহিত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হয়েছে</a:t>
            </a:r>
            <a:endParaRPr lang="en-US" sz="3000" dirty="0">
              <a:latin typeface="NikoshBAN" pitchFamily="2" charset="0"/>
              <a:cs typeface="NikoshBAN" pitchFamily="2" charset="0"/>
            </a:endParaRPr>
          </a:p>
        </p:txBody>
      </p:sp>
      <p:grpSp>
        <p:nvGrpSpPr>
          <p:cNvPr id="9" name="Group 81"/>
          <p:cNvGrpSpPr/>
          <p:nvPr/>
        </p:nvGrpSpPr>
        <p:grpSpPr>
          <a:xfrm>
            <a:off x="990600" y="1371600"/>
            <a:ext cx="1815157" cy="2831504"/>
            <a:chOff x="2133600" y="3581400"/>
            <a:chExt cx="1815157" cy="2831504"/>
          </a:xfrm>
        </p:grpSpPr>
        <p:pic>
          <p:nvPicPr>
            <p:cNvPr id="79" name="Picture 78" descr="Plastic Bar.psd.png"/>
            <p:cNvPicPr>
              <a:picLocks noChangeAspect="1"/>
            </p:cNvPicPr>
            <p:nvPr/>
          </p:nvPicPr>
          <p:blipFill>
            <a:blip r:embed="rId5" cstate="print"/>
            <a:stretch>
              <a:fillRect/>
            </a:stretch>
          </p:blipFill>
          <p:spPr>
            <a:xfrm rot="2224118" flipH="1">
              <a:off x="2133600" y="3581400"/>
              <a:ext cx="1688590" cy="1566582"/>
            </a:xfrm>
            <a:prstGeom prst="rect">
              <a:avLst/>
            </a:prstGeom>
          </p:spPr>
        </p:pic>
        <p:pic>
          <p:nvPicPr>
            <p:cNvPr id="81" name="Picture 80" descr="Hand.psd.png"/>
            <p:cNvPicPr>
              <a:picLocks noChangeAspect="1"/>
            </p:cNvPicPr>
            <p:nvPr/>
          </p:nvPicPr>
          <p:blipFill>
            <a:blip r:embed="rId6" cstate="print"/>
            <a:stretch>
              <a:fillRect/>
            </a:stretch>
          </p:blipFill>
          <p:spPr>
            <a:xfrm rot="20653888">
              <a:off x="3051103" y="4583344"/>
              <a:ext cx="897654" cy="1829560"/>
            </a:xfrm>
            <a:prstGeom prst="rect">
              <a:avLst/>
            </a:prstGeom>
          </p:spPr>
        </p:pic>
      </p:grpSp>
      <p:grpSp>
        <p:nvGrpSpPr>
          <p:cNvPr id="11" name="Group 72"/>
          <p:cNvGrpSpPr/>
          <p:nvPr/>
        </p:nvGrpSpPr>
        <p:grpSpPr>
          <a:xfrm>
            <a:off x="7995356" y="1279634"/>
            <a:ext cx="386644" cy="523220"/>
            <a:chOff x="4624137" y="2933854"/>
            <a:chExt cx="386644" cy="523220"/>
          </a:xfrm>
        </p:grpSpPr>
        <p:sp>
          <p:nvSpPr>
            <p:cNvPr id="87" name="Oval 86"/>
            <p:cNvSpPr/>
            <p:nvPr/>
          </p:nvSpPr>
          <p:spPr>
            <a:xfrm>
              <a:off x="4648200" y="3048000"/>
              <a:ext cx="304800" cy="304800"/>
            </a:xfrm>
            <a:prstGeom prst="ellipse">
              <a:avLst/>
            </a:prstGeom>
            <a:solidFill>
              <a:srgbClr val="FFFF00">
                <a:alpha val="5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624137" y="2933854"/>
              <a:ext cx="38664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sp>
        <p:nvSpPr>
          <p:cNvPr id="36" name="TextBox 35"/>
          <p:cNvSpPr txBox="1"/>
          <p:nvPr/>
        </p:nvSpPr>
        <p:spPr>
          <a:xfrm>
            <a:off x="304800" y="2819400"/>
            <a:ext cx="1596912"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err="1" smtClean="0">
                <a:latin typeface="NikoshBAN" pitchFamily="2" charset="0"/>
                <a:cs typeface="NikoshBAN" pitchFamily="2" charset="0"/>
              </a:rPr>
              <a:t>সিল্ক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কাপড়</a:t>
            </a:r>
            <a:endParaRPr lang="en-US" sz="3200" dirty="0">
              <a:latin typeface="NikoshBAN" pitchFamily="2" charset="0"/>
              <a:cs typeface="NikoshBAN" pitchFamily="2" charset="0"/>
            </a:endParaRPr>
          </a:p>
        </p:txBody>
      </p:sp>
      <p:sp>
        <p:nvSpPr>
          <p:cNvPr id="37" name="TextBox 36"/>
          <p:cNvSpPr txBox="1"/>
          <p:nvPr/>
        </p:nvSpPr>
        <p:spPr>
          <a:xfrm>
            <a:off x="2819400" y="3200400"/>
            <a:ext cx="160492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প্লাস্টিক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দণ্ড</a:t>
            </a:r>
            <a:endParaRPr lang="en-US" sz="3200" dirty="0">
              <a:latin typeface="NikoshBAN" pitchFamily="2" charset="0"/>
              <a:cs typeface="NikoshBAN" pitchFamily="2" charset="0"/>
            </a:endParaRPr>
          </a:p>
        </p:txBody>
      </p:sp>
      <p:sp>
        <p:nvSpPr>
          <p:cNvPr id="38" name="TextBox 37"/>
          <p:cNvSpPr txBox="1"/>
          <p:nvPr/>
        </p:nvSpPr>
        <p:spPr>
          <a:xfrm>
            <a:off x="1178007" y="5029200"/>
            <a:ext cx="3241593"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err="1" smtClean="0">
                <a:latin typeface="NikoshBAN" pitchFamily="2" charset="0"/>
                <a:cs typeface="NikoshBAN" pitchFamily="2" charset="0"/>
              </a:rPr>
              <a:t>প্লাস্টিক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দণ্ডে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ঋণাত্মক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a:t>
            </a:r>
            <a:endParaRPr lang="en-US" sz="2800" dirty="0">
              <a:latin typeface="NikoshBAN" pitchFamily="2" charset="0"/>
              <a:cs typeface="NikoshBAN" pitchFamily="2" charset="0"/>
            </a:endParaRPr>
          </a:p>
        </p:txBody>
      </p:sp>
      <p:sp>
        <p:nvSpPr>
          <p:cNvPr id="39" name="TextBox 38"/>
          <p:cNvSpPr txBox="1"/>
          <p:nvPr/>
        </p:nvSpPr>
        <p:spPr>
          <a:xfrm>
            <a:off x="304800" y="352926"/>
            <a:ext cx="319991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err="1" smtClean="0">
                <a:latin typeface="NikoshBAN" pitchFamily="2" charset="0"/>
                <a:cs typeface="NikoshBAN" pitchFamily="2" charset="0"/>
              </a:rPr>
              <a:t>সিল্ক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কাপড়ে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ধনাত্মক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par>
                                <p:cTn id="10" presetID="53" presetClass="entr" presetSubtype="0"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1000" fill="hold"/>
                                        <p:tgtEl>
                                          <p:spTgt spid="80"/>
                                        </p:tgtEl>
                                        <p:attrNameLst>
                                          <p:attrName>ppt_w</p:attrName>
                                        </p:attrNameLst>
                                      </p:cBhvr>
                                      <p:tavLst>
                                        <p:tav tm="0">
                                          <p:val>
                                            <p:fltVal val="0"/>
                                          </p:val>
                                        </p:tav>
                                        <p:tav tm="100000">
                                          <p:val>
                                            <p:strVal val="#ppt_w"/>
                                          </p:val>
                                        </p:tav>
                                      </p:tavLst>
                                    </p:anim>
                                    <p:anim calcmode="lin" valueType="num">
                                      <p:cBhvr>
                                        <p:cTn id="13" dur="1000" fill="hold"/>
                                        <p:tgtEl>
                                          <p:spTgt spid="80"/>
                                        </p:tgtEl>
                                        <p:attrNameLst>
                                          <p:attrName>ppt_h</p:attrName>
                                        </p:attrNameLst>
                                      </p:cBhvr>
                                      <p:tavLst>
                                        <p:tav tm="0">
                                          <p:val>
                                            <p:fltVal val="0"/>
                                          </p:val>
                                        </p:tav>
                                        <p:tav tm="100000">
                                          <p:val>
                                            <p:strVal val="#ppt_h"/>
                                          </p:val>
                                        </p:tav>
                                      </p:tavLst>
                                    </p:anim>
                                    <p:animEffect transition="in" filter="fade">
                                      <p:cBhvr>
                                        <p:cTn id="14" dur="10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05"/>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 calcmode="lin" valueType="num">
                                      <p:cBhvr>
                                        <p:cTn id="25" dur="1000" fill="hold"/>
                                        <p:tgtEl>
                                          <p:spTgt spid="9"/>
                                        </p:tgtEl>
                                        <p:attrNameLst>
                                          <p:attrName>ppt_x</p:attrName>
                                        </p:attrNameLst>
                                      </p:cBhvr>
                                      <p:tavLst>
                                        <p:tav tm="0">
                                          <p:val>
                                            <p:strVal val="#ppt_x-.2"/>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fade">
                                      <p:cBhvr>
                                        <p:cTn id="27" dur="10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1000" fill="hold"/>
                                        <p:tgtEl>
                                          <p:spTgt spid="37"/>
                                        </p:tgtEl>
                                        <p:attrNameLst>
                                          <p:attrName>ppt_w</p:attrName>
                                        </p:attrNameLst>
                                      </p:cBhvr>
                                      <p:tavLst>
                                        <p:tav tm="0">
                                          <p:val>
                                            <p:strVal val="#ppt_w*0.05"/>
                                          </p:val>
                                        </p:tav>
                                        <p:tav tm="100000">
                                          <p:val>
                                            <p:strVal val="#ppt_w"/>
                                          </p:val>
                                        </p:tav>
                                      </p:tavLst>
                                    </p:anim>
                                    <p:anim calcmode="lin" valueType="num">
                                      <p:cBhvr>
                                        <p:cTn id="31" dur="1000" fill="hold"/>
                                        <p:tgtEl>
                                          <p:spTgt spid="37"/>
                                        </p:tgtEl>
                                        <p:attrNameLst>
                                          <p:attrName>ppt_h</p:attrName>
                                        </p:attrNameLst>
                                      </p:cBhvr>
                                      <p:tavLst>
                                        <p:tav tm="0">
                                          <p:val>
                                            <p:strVal val="#ppt_h"/>
                                          </p:val>
                                        </p:tav>
                                        <p:tav tm="100000">
                                          <p:val>
                                            <p:strVal val="#ppt_h"/>
                                          </p:val>
                                        </p:tav>
                                      </p:tavLst>
                                    </p:anim>
                                    <p:anim calcmode="lin" valueType="num">
                                      <p:cBhvr>
                                        <p:cTn id="32" dur="1000" fill="hold"/>
                                        <p:tgtEl>
                                          <p:spTgt spid="37"/>
                                        </p:tgtEl>
                                        <p:attrNameLst>
                                          <p:attrName>ppt_x</p:attrName>
                                        </p:attrNameLst>
                                      </p:cBhvr>
                                      <p:tavLst>
                                        <p:tav tm="0">
                                          <p:val>
                                            <p:strVal val="#ppt_x-.2"/>
                                          </p:val>
                                        </p:tav>
                                        <p:tav tm="100000">
                                          <p:val>
                                            <p:strVal val="#ppt_x"/>
                                          </p:val>
                                        </p:tav>
                                      </p:tavLst>
                                    </p:anim>
                                    <p:anim calcmode="lin" valueType="num">
                                      <p:cBhvr>
                                        <p:cTn id="33" dur="1000" fill="hold"/>
                                        <p:tgtEl>
                                          <p:spTgt spid="37"/>
                                        </p:tgtEl>
                                        <p:attrNameLst>
                                          <p:attrName>ppt_y</p:attrName>
                                        </p:attrNameLst>
                                      </p:cBhvr>
                                      <p:tavLst>
                                        <p:tav tm="0">
                                          <p:val>
                                            <p:strVal val="#ppt_y"/>
                                          </p:val>
                                        </p:tav>
                                        <p:tav tm="100000">
                                          <p:val>
                                            <p:strVal val="#ppt_y"/>
                                          </p:val>
                                        </p:tav>
                                      </p:tavLst>
                                    </p:anim>
                                    <p:animEffect transition="in" filter="fade">
                                      <p:cBhvr>
                                        <p:cTn id="34" dur="1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repeatCount="indefinite" autoRev="1" fill="hold" nodeType="clickEffect">
                                  <p:stCondLst>
                                    <p:cond delay="0"/>
                                  </p:stCondLst>
                                  <p:childTnLst>
                                    <p:animMotion origin="layout" path="M 0.00225 0.00462 L -0.03108 -0.1284 " pathEditMode="relative" rAng="0" ptsTypes="AA">
                                      <p:cBhvr>
                                        <p:cTn id="42" dur="1000" fill="hold"/>
                                        <p:tgtEl>
                                          <p:spTgt spid="9"/>
                                        </p:tgtEl>
                                        <p:attrNameLst>
                                          <p:attrName>ppt_x</p:attrName>
                                          <p:attrName>ppt_y</p:attrName>
                                        </p:attrNameLst>
                                      </p:cBhvr>
                                      <p:rCtr x="-17" y="-67"/>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1.94444E-6 -1.66282E-6 L 0.32587 -0.04434 " pathEditMode="relative" rAng="0" ptsTypes="AA">
                                      <p:cBhvr>
                                        <p:cTn id="46" dur="2000" fill="hold"/>
                                        <p:tgtEl>
                                          <p:spTgt spid="9"/>
                                        </p:tgtEl>
                                        <p:attrNameLst>
                                          <p:attrName>ppt_x</p:attrName>
                                          <p:attrName>ppt_y</p:attrName>
                                        </p:attrNameLst>
                                      </p:cBhvr>
                                      <p:rCtr x="163" y="-22"/>
                                    </p:animMotion>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slide(fromRight)">
                                      <p:cBhvr>
                                        <p:cTn id="51" dur="10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1200000">
                                      <p:cBhvr>
                                        <p:cTn id="55" dur="1000" fill="hold"/>
                                        <p:tgtEl>
                                          <p:spTgt spid="9"/>
                                        </p:tgtEl>
                                        <p:attrNameLst>
                                          <p:attrName>r</p:attrName>
                                        </p:attrNameLst>
                                      </p:cBhvr>
                                    </p:animRot>
                                  </p:childTnLst>
                                </p:cTn>
                              </p:par>
                            </p:childTnLst>
                          </p:cTn>
                        </p:par>
                        <p:par>
                          <p:cTn id="56" fill="hold">
                            <p:stCondLst>
                              <p:cond delay="1000"/>
                            </p:stCondLst>
                            <p:childTnLst>
                              <p:par>
                                <p:cTn id="57" presetID="53"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par>
                                <p:cTn id="62" presetID="53"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par>
                                <p:cTn id="67" presetID="53"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par>
                                <p:cTn id="77" presetID="53"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par>
                                <p:cTn id="82" presetID="53" presetClass="entr" presetSubtype="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par>
                                <p:cTn id="87" presetID="53" presetClass="entr" presetSubtype="0"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par>
                                <p:cTn id="92" presetID="53"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Effect transition="in" filter="fade">
                                      <p:cBhvr>
                                        <p:cTn id="96" dur="500"/>
                                        <p:tgtEl>
                                          <p:spTgt spid="11"/>
                                        </p:tgtEl>
                                      </p:cBhvr>
                                    </p:animEffect>
                                  </p:childTnLst>
                                </p:cTn>
                              </p:par>
                            </p:childTnLst>
                          </p:cTn>
                        </p:par>
                        <p:par>
                          <p:cTn id="97" fill="hold">
                            <p:stCondLst>
                              <p:cond delay="1500"/>
                            </p:stCondLst>
                            <p:childTnLst>
                              <p:par>
                                <p:cTn id="98" presetID="0" presetClass="path" presetSubtype="0" accel="50000" decel="50000" fill="hold" nodeType="afterEffect">
                                  <p:stCondLst>
                                    <p:cond delay="0"/>
                                  </p:stCondLst>
                                  <p:childTnLst>
                                    <p:animMotion origin="layout" path="M 2.5E-6 1.85185E-6 L 0.10364 0.00671 " pathEditMode="relative" rAng="0" ptsTypes="AA">
                                      <p:cBhvr>
                                        <p:cTn id="99" dur="2000" fill="hold"/>
                                        <p:tgtEl>
                                          <p:spTgt spid="6"/>
                                        </p:tgtEl>
                                        <p:attrNameLst>
                                          <p:attrName>ppt_x</p:attrName>
                                          <p:attrName>ppt_y</p:attrName>
                                        </p:attrNameLst>
                                      </p:cBhvr>
                                      <p:rCtr x="52" y="3"/>
                                    </p:animMotion>
                                  </p:childTnLst>
                                </p:cTn>
                              </p:par>
                              <p:par>
                                <p:cTn id="100" presetID="0" presetClass="path" presetSubtype="0" accel="50000" decel="50000" fill="hold" nodeType="withEffect">
                                  <p:stCondLst>
                                    <p:cond delay="0"/>
                                  </p:stCondLst>
                                  <p:childTnLst>
                                    <p:animMotion origin="layout" path="M -0.00729 0.00278 L 0.11875 0.00556 " pathEditMode="relative" rAng="0" ptsTypes="AA">
                                      <p:cBhvr>
                                        <p:cTn id="101" dur="2000" fill="hold"/>
                                        <p:tgtEl>
                                          <p:spTgt spid="5"/>
                                        </p:tgtEl>
                                        <p:attrNameLst>
                                          <p:attrName>ppt_x</p:attrName>
                                          <p:attrName>ppt_y</p:attrName>
                                        </p:attrNameLst>
                                      </p:cBhvr>
                                      <p:rCtr x="63" y="1"/>
                                    </p:animMotion>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wipe(up)">
                                      <p:cBhvr>
                                        <p:cTn id="106" dur="1000"/>
                                        <p:tgtEl>
                                          <p:spTgt spid="83"/>
                                        </p:tgtEl>
                                      </p:cBhvr>
                                    </p:animEffect>
                                  </p:childTnLst>
                                </p:cTn>
                              </p:par>
                            </p:childTnLst>
                          </p:cTn>
                        </p:par>
                      </p:childTnLst>
                    </p:cTn>
                  </p:par>
                  <p:par>
                    <p:cTn id="107" fill="hold">
                      <p:stCondLst>
                        <p:cond delay="indefinite"/>
                      </p:stCondLst>
                      <p:childTnLst>
                        <p:par>
                          <p:cTn id="108" fill="hold">
                            <p:stCondLst>
                              <p:cond delay="0"/>
                            </p:stCondLst>
                            <p:childTnLst>
                              <p:par>
                                <p:cTn id="109" presetID="0" presetClass="path" presetSubtype="0" fill="hold" nodeType="clickEffect">
                                  <p:stCondLst>
                                    <p:cond delay="0"/>
                                  </p:stCondLst>
                                  <p:childTnLst>
                                    <p:animMotion origin="layout" path="M -0.03471 0.00369 C -0.0026 0.00577 -0.00016 -0.00486 -0.00346 0.02751 C -0.00121 0.07469 -0.00659 0.12719 0.004 0.17275 C 0.00782 0.22155 0.00279 0.15494 0.00713 0.23034 C 0.00799 0.24421 0.01008 0.27219 0.01008 0.27219 C 0.01077 0.32423 0.01997 0.4061 0.00556 0.46114 C 0.00383 0.5518 0.004 0.5141 0.004 0.57423 " pathEditMode="relative" ptsTypes="ffffffA">
                                      <p:cBhvr>
                                        <p:cTn id="110"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109"/>
                                            </p:cond>
                                          </p:stCondLst>
                                        </p:cTn>
                                        <p:tgtEl>
                                          <p:spTgt spid="2"/>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0" presetClass="path" presetSubtype="0" fill="hold" nodeType="clickEffect">
                                  <p:stCondLst>
                                    <p:cond delay="0"/>
                                  </p:stCondLst>
                                  <p:childTnLst>
                                    <p:animMotion origin="layout" path="M 2.22222E-6 -2.77521E-7 C 0.03385 0.00162 0.04774 -0.00856 0.06423 0.02382 C 0.06788 0.05157 0.06805 0.07979 0.0717 0.10754 C 0.07413 0.15125 0.07396 0.1938 0.06719 0.23659 C 0.06962 0.35129 0.07465 0.466 0.07465 0.58071 " pathEditMode="relative" ptsTypes="ffffA">
                                      <p:cBhvr>
                                        <p:cTn id="114" dur="2000" fill="hold"/>
                                        <p:tgtEl>
                                          <p:spTgt spid="4"/>
                                        </p:tgtEl>
                                        <p:attrNameLst>
                                          <p:attrName>ppt_x</p:attrName>
                                          <p:attrName>ppt_y</p:attrName>
                                        </p:attrNameLst>
                                      </p:cBhvr>
                                    </p:animMotion>
                                  </p:childTnLst>
                                  <p:subTnLst>
                                    <p:set>
                                      <p:cBhvr override="childStyle">
                                        <p:cTn dur="1" fill="hold" display="0" masterRel="sameClick" afterEffect="1">
                                          <p:stCondLst>
                                            <p:cond evt="end" delay="0">
                                              <p:tn val="113"/>
                                            </p:cond>
                                          </p:stCondLst>
                                        </p:cTn>
                                        <p:tgtEl>
                                          <p:spTgt spid="4"/>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53" presetClass="exit" presetSubtype="0" fill="hold" nodeType="clickEffect">
                                  <p:stCondLst>
                                    <p:cond delay="0"/>
                                  </p:stCondLst>
                                  <p:childTnLst>
                                    <p:anim calcmode="lin" valueType="num">
                                      <p:cBhvr>
                                        <p:cTn id="118" dur="500"/>
                                        <p:tgtEl>
                                          <p:spTgt spid="83"/>
                                        </p:tgtEl>
                                        <p:attrNameLst>
                                          <p:attrName>ppt_w</p:attrName>
                                        </p:attrNameLst>
                                      </p:cBhvr>
                                      <p:tavLst>
                                        <p:tav tm="0">
                                          <p:val>
                                            <p:strVal val="ppt_w"/>
                                          </p:val>
                                        </p:tav>
                                        <p:tav tm="100000">
                                          <p:val>
                                            <p:fltVal val="0"/>
                                          </p:val>
                                        </p:tav>
                                      </p:tavLst>
                                    </p:anim>
                                    <p:anim calcmode="lin" valueType="num">
                                      <p:cBhvr>
                                        <p:cTn id="119" dur="500"/>
                                        <p:tgtEl>
                                          <p:spTgt spid="83"/>
                                        </p:tgtEl>
                                        <p:attrNameLst>
                                          <p:attrName>ppt_h</p:attrName>
                                        </p:attrNameLst>
                                      </p:cBhvr>
                                      <p:tavLst>
                                        <p:tav tm="0">
                                          <p:val>
                                            <p:strVal val="ppt_h"/>
                                          </p:val>
                                        </p:tav>
                                        <p:tav tm="100000">
                                          <p:val>
                                            <p:fltVal val="0"/>
                                          </p:val>
                                        </p:tav>
                                      </p:tavLst>
                                    </p:anim>
                                    <p:animEffect transition="out" filter="fade">
                                      <p:cBhvr>
                                        <p:cTn id="120" dur="500"/>
                                        <p:tgtEl>
                                          <p:spTgt spid="83"/>
                                        </p:tgtEl>
                                      </p:cBhvr>
                                    </p:animEffect>
                                    <p:set>
                                      <p:cBhvr>
                                        <p:cTn id="121" dur="1" fill="hold">
                                          <p:stCondLst>
                                            <p:cond delay="499"/>
                                          </p:stCondLst>
                                        </p:cTn>
                                        <p:tgtEl>
                                          <p:spTgt spid="8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0" presetClass="path" presetSubtype="0" accel="50000" decel="50000" fill="hold" nodeType="clickEffect">
                                  <p:stCondLst>
                                    <p:cond delay="0"/>
                                  </p:stCondLst>
                                  <p:childTnLst>
                                    <p:animMotion origin="layout" path="M 0.28333 -0.18426 L -0.0658 0.26019 " pathEditMode="relative" rAng="0" ptsTypes="AA">
                                      <p:cBhvr>
                                        <p:cTn id="125" dur="2000" fill="hold"/>
                                        <p:tgtEl>
                                          <p:spTgt spid="9"/>
                                        </p:tgtEl>
                                        <p:attrNameLst>
                                          <p:attrName>ppt_x</p:attrName>
                                          <p:attrName>ppt_y</p:attrName>
                                        </p:attrNameLst>
                                      </p:cBhvr>
                                      <p:rCtr x="-175" y="222"/>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90"/>
                                        </p:tgtEl>
                                        <p:attrNameLst>
                                          <p:attrName>style.visibility</p:attrName>
                                        </p:attrNameLst>
                                      </p:cBhvr>
                                      <p:to>
                                        <p:strVal val="visible"/>
                                      </p:to>
                                    </p:set>
                                    <p:animEffect transition="in" filter="wipe(left)">
                                      <p:cBhvr>
                                        <p:cTn id="130" dur="1000"/>
                                        <p:tgtEl>
                                          <p:spTgt spid="9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wipe(left)">
                                      <p:cBhvr>
                                        <p:cTn id="135" dur="1000"/>
                                        <p:tgtEl>
                                          <p:spTgt spid="38"/>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wipe(left)">
                                      <p:cBhvr>
                                        <p:cTn id="14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0" grpId="0" animBg="1"/>
      <p:bldP spid="36" grpId="0" animBg="1"/>
      <p:bldP spid="36" grpId="1" animBg="1"/>
      <p:bldP spid="37" grpId="0" animBg="1"/>
      <p:bldP spid="37" grpId="1" animBg="1"/>
      <p:bldP spid="38"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884</Words>
  <Application>Microsoft Office PowerPoint</Application>
  <PresentationFormat>On-screen Show (4:3)</PresentationFormat>
  <Paragraphs>133</Paragraphs>
  <Slides>17</Slides>
  <Notes>14</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1_Office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35</cp:revision>
  <dcterms:created xsi:type="dcterms:W3CDTF">2015-04-26T00:35:29Z</dcterms:created>
  <dcterms:modified xsi:type="dcterms:W3CDTF">2016-08-10T03:25:46Z</dcterms:modified>
</cp:coreProperties>
</file>